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56" r:id="rId5"/>
    <p:sldId id="271" r:id="rId6"/>
    <p:sldId id="257" r:id="rId7"/>
    <p:sldId id="259" r:id="rId8"/>
    <p:sldId id="258" r:id="rId9"/>
    <p:sldId id="274" r:id="rId10"/>
    <p:sldId id="272" r:id="rId11"/>
    <p:sldId id="260" r:id="rId12"/>
    <p:sldId id="262" r:id="rId13"/>
    <p:sldId id="273" r:id="rId14"/>
    <p:sldId id="269" r:id="rId15"/>
    <p:sldId id="277" r:id="rId16"/>
    <p:sldId id="275" r:id="rId17"/>
    <p:sldId id="268" r:id="rId18"/>
    <p:sldId id="276" r:id="rId19"/>
    <p:sldId id="265"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291" autoAdjust="0"/>
  </p:normalViewPr>
  <p:slideViewPr>
    <p:cSldViewPr snapToGrid="0" showGuides="1">
      <p:cViewPr>
        <p:scale>
          <a:sx n="90" d="100"/>
          <a:sy n="90" d="100"/>
        </p:scale>
        <p:origin x="66" y="462"/>
      </p:cViewPr>
      <p:guideLst>
        <p:guide pos="3840"/>
        <p:guide orient="horz" pos="216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AACCC4E-6A2B-4A9E-A177-2FF76E4BCE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68B00294-99F8-4685-AA68-AF052F799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6C51BB-02ED-4F4E-A820-FB7EC9185EAE}" type="datetimeFigureOut">
              <a:rPr lang="en-US" smtClean="0"/>
              <a:t>6/24/2019</a:t>
            </a:fld>
            <a:endParaRPr lang="en-US" dirty="0"/>
          </a:p>
        </p:txBody>
      </p:sp>
      <p:sp>
        <p:nvSpPr>
          <p:cNvPr id="4" name="Footer Placeholder 3">
            <a:extLst>
              <a:ext uri="{FF2B5EF4-FFF2-40B4-BE49-F238E27FC236}">
                <a16:creationId xmlns="" xmlns:a16="http://schemas.microsoft.com/office/drawing/2014/main" id="{100D73E6-D1F9-4527-A750-9D0E0C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98CA06DC-4B1A-4F3D-83A7-54741625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0FE8B-8329-4D47-BE4C-E7B6614FD8E3}" type="slidenum">
              <a:rPr lang="en-US" smtClean="0"/>
              <a:t>‹#›</a:t>
            </a:fld>
            <a:endParaRPr lang="en-US" dirty="0"/>
          </a:p>
        </p:txBody>
      </p:sp>
    </p:spTree>
    <p:extLst>
      <p:ext uri="{BB962C8B-B14F-4D97-AF65-F5344CB8AC3E}">
        <p14:creationId xmlns:p14="http://schemas.microsoft.com/office/powerpoint/2010/main" val="542108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6/24/2019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noProof="0"/>
              <a:t>PRESENTATION TAGLINE</a:t>
            </a:r>
          </a:p>
        </p:txBody>
      </p:sp>
      <p:sp>
        <p:nvSpPr>
          <p:cNvPr id="15" name="Rectangle 14">
            <a:extLst>
              <a:ext uri="{FF2B5EF4-FFF2-40B4-BE49-F238E27FC236}">
                <a16:creationId xmlns=""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 xmlns:a16="http://schemas.microsoft.com/office/drawing/2014/main" id="{2B62C84D-B809-41CE-8FCD-935E2343985F}"/>
              </a:ext>
            </a:extLst>
          </p:cNvPr>
          <p:cNvCxnSpPr/>
          <p:nvPr userDrawn="1"/>
        </p:nvCxnSpPr>
        <p:spPr>
          <a:xfrm>
            <a:off x="5711952" y="5382082"/>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 xmlns:a16="http://schemas.microsoft.com/office/drawing/2014/main" id="{B0670BD7-5166-40F4-A6FC-B5B1D91577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608400" y="3612713"/>
            <a:ext cx="4975200" cy="114227"/>
          </a:xfrm>
          <a:prstGeom prst="rect">
            <a:avLst/>
          </a:prstGeom>
        </p:spPr>
      </p:pic>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Oval 6">
            <a:extLst>
              <a:ext uri="{FF2B5EF4-FFF2-40B4-BE49-F238E27FC236}">
                <a16:creationId xmlns="" xmlns:a16="http://schemas.microsoft.com/office/drawing/2014/main" id="{477C40CB-E014-6746-B13E-D12CBBAA5F76}"/>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3" name="Date Placeholder 2">
            <a:extLst>
              <a:ext uri="{FF2B5EF4-FFF2-40B4-BE49-F238E27FC236}">
                <a16:creationId xmlns=""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0" name="Title 1">
            <a:extLst>
              <a:ext uri="{FF2B5EF4-FFF2-40B4-BE49-F238E27FC236}">
                <a16:creationId xmlns="" xmlns:a16="http://schemas.microsoft.com/office/drawing/2014/main" id="{36869C46-B57A-4B80-BC7B-965AF70D6343}"/>
              </a:ext>
            </a:extLst>
          </p:cNvPr>
          <p:cNvSpPr>
            <a:spLocks noGrp="1"/>
          </p:cNvSpPr>
          <p:nvPr>
            <p:ph type="title" hasCustomPrompt="1"/>
          </p:nvPr>
        </p:nvSpPr>
        <p:spPr>
          <a:xfrm>
            <a:off x="2013284" y="5868367"/>
            <a:ext cx="8165432" cy="363600"/>
          </a:xfrm>
        </p:spPr>
        <p:txBody>
          <a:bodyPr>
            <a:normAutofit/>
          </a:bodyPr>
          <a:lstStyle>
            <a:lvl1pPr algn="ctr">
              <a:defRPr lang="ru-RU" sz="1800" b="0" i="0" kern="1200" dirty="0">
                <a:solidFill>
                  <a:schemeClr val="tx2"/>
                </a:solidFill>
                <a:latin typeface="+mn-lt"/>
                <a:ea typeface="+mn-ea"/>
                <a:cs typeface="+mn-cs"/>
              </a:defRPr>
            </a:lvl1pPr>
          </a:lstStyle>
          <a:p>
            <a:r>
              <a:rPr lang="en-US" noProof="0"/>
              <a:t>CLICK TO EDIT MASTER TITLE STYLE</a:t>
            </a:r>
          </a:p>
        </p:txBody>
      </p:sp>
      <p:sp>
        <p:nvSpPr>
          <p:cNvPr id="8" name="Media Placeholder 7">
            <a:extLst>
              <a:ext uri="{FF2B5EF4-FFF2-40B4-BE49-F238E27FC236}">
                <a16:creationId xmlns="" xmlns:a16="http://schemas.microsoft.com/office/drawing/2014/main" id="{42411445-9429-45B8-9A2F-EB86451B6B14}"/>
              </a:ext>
            </a:extLst>
          </p:cNvPr>
          <p:cNvSpPr>
            <a:spLocks noGrp="1"/>
          </p:cNvSpPr>
          <p:nvPr>
            <p:ph type="media" sz="quarter" idx="17"/>
          </p:nvPr>
        </p:nvSpPr>
        <p:spPr>
          <a:xfrm>
            <a:off x="829056" y="827052"/>
            <a:ext cx="10533888" cy="4818888"/>
          </a:xfrm>
        </p:spPr>
        <p:txBody>
          <a:bodyPr anchor="ctr" anchorCtr="0">
            <a:normAutofit/>
          </a:bodyPr>
          <a:lstStyle>
            <a:lvl1pPr marL="0" indent="0" algn="ctr">
              <a:buNone/>
              <a:defRPr sz="1400"/>
            </a:lvl1pPr>
          </a:lstStyle>
          <a:p>
            <a:r>
              <a:rPr lang="en-US" noProof="0" smtClean="0"/>
              <a:t>Click icon to add media</a:t>
            </a:r>
            <a:endParaRPr lang="en-US" noProof="0" dirty="0"/>
          </a:p>
        </p:txBody>
      </p:sp>
    </p:spTree>
    <p:extLst>
      <p:ext uri="{BB962C8B-B14F-4D97-AF65-F5344CB8AC3E}">
        <p14:creationId xmlns:p14="http://schemas.microsoft.com/office/powerpoint/2010/main" val="32113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rks Cited Slide">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35B53D-F188-47B0-BBAA-2C4724DE60BB}"/>
              </a:ext>
            </a:extLst>
          </p:cNvPr>
          <p:cNvSpPr/>
          <p:nvPr userDrawn="1"/>
        </p:nvSpPr>
        <p:spPr>
          <a:xfrm>
            <a:off x="11521440" y="6635910"/>
            <a:ext cx="374904" cy="222090"/>
          </a:xfrm>
          <a:prstGeom prst="rect">
            <a:avLst/>
          </a:prstGeom>
          <a:noFill/>
          <a:ln w="12700" cap="flat">
            <a:noFill/>
            <a:prstDash val="solid"/>
            <a:miter/>
          </a:ln>
        </p:spPr>
        <p:txBody>
          <a:bodyPr rtlCol="0" anchor="ctr"/>
          <a:lstStyle/>
          <a:p>
            <a:pPr algn="l"/>
            <a:endParaRPr lang="en-US" noProof="0" dirty="0"/>
          </a:p>
        </p:txBody>
      </p:sp>
      <p:sp>
        <p:nvSpPr>
          <p:cNvPr id="8" name="Oval 7">
            <a:extLst>
              <a:ext uri="{FF2B5EF4-FFF2-40B4-BE49-F238E27FC236}">
                <a16:creationId xmlns="" xmlns:a16="http://schemas.microsoft.com/office/drawing/2014/main" id="{AB26BB24-F7CA-D343-93C8-2EAC64AB35D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Works Cited</a:t>
            </a:r>
          </a:p>
        </p:txBody>
      </p:sp>
      <p:sp>
        <p:nvSpPr>
          <p:cNvPr id="3" name="Date Placeholder 2">
            <a:extLst>
              <a:ext uri="{FF2B5EF4-FFF2-40B4-BE49-F238E27FC236}">
                <a16:creationId xmlns=""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11FF27C1-06BD-4F55-BB58-DC1D0892188F}"/>
              </a:ext>
            </a:extLst>
          </p:cNvPr>
          <p:cNvSpPr>
            <a:spLocks noGrp="1"/>
          </p:cNvSpPr>
          <p:nvPr>
            <p:ph type="ftr" sz="quarter" idx="11"/>
          </p:nvPr>
        </p:nvSpPr>
        <p:spPr/>
        <p:txBody>
          <a:bodyPr/>
          <a:lstStyle>
            <a:lvl1pPr>
              <a:defRPr>
                <a:solidFill>
                  <a:schemeClr val="tx2"/>
                </a:solidFill>
              </a:defRPr>
            </a:lvl1pPr>
          </a:lstStyle>
          <a:p>
            <a:r>
              <a:rPr lang="en-US" noProof="0" dirty="0"/>
              <a:t>ADD A FOOTER</a:t>
            </a:r>
          </a:p>
        </p:txBody>
      </p:sp>
      <p:sp>
        <p:nvSpPr>
          <p:cNvPr id="18" name="Text Placeholder 17">
            <a:extLst>
              <a:ext uri="{FF2B5EF4-FFF2-40B4-BE49-F238E27FC236}">
                <a16:creationId xmlns="" xmlns:a16="http://schemas.microsoft.com/office/drawing/2014/main" id="{4F134C5C-60EE-4E07-8A4F-120C1B5AA0AF}"/>
              </a:ext>
            </a:extLst>
          </p:cNvPr>
          <p:cNvSpPr>
            <a:spLocks noGrp="1"/>
          </p:cNvSpPr>
          <p:nvPr>
            <p:ph type="body" sz="quarter" idx="13" hasCustomPrompt="1"/>
          </p:nvPr>
        </p:nvSpPr>
        <p:spPr>
          <a:xfrm>
            <a:off x="838200" y="1874838"/>
            <a:ext cx="10515600" cy="3742191"/>
          </a:xfrm>
        </p:spPr>
        <p:txBody>
          <a:bodyPr>
            <a:normAutofit/>
          </a:bodyPr>
          <a:lstStyle>
            <a:lvl1pPr marL="285750" indent="-285750" algn="l">
              <a:buClr>
                <a:schemeClr val="bg2"/>
              </a:buClr>
              <a:buFont typeface="Arial" panose="020B0604020202020204" pitchFamily="34" charset="0"/>
              <a:buChar char="•"/>
              <a:defRPr lang="en-US" sz="1600" kern="1200" dirty="0">
                <a:solidFill>
                  <a:schemeClr val="tx1">
                    <a:lumMod val="75000"/>
                    <a:lumOff val="25000"/>
                  </a:schemeClr>
                </a:solidFill>
                <a:latin typeface="+mn-lt"/>
                <a:ea typeface="+mn-ea"/>
                <a:cs typeface="+mn-cs"/>
              </a:defRPr>
            </a:lvl1pPr>
            <a:lvl2pPr>
              <a:defRPr sz="1800"/>
            </a:lvl2pPr>
            <a:lvl3pPr>
              <a:defRPr sz="1800"/>
            </a:lvl3pPr>
            <a:lvl4pPr>
              <a:defRPr sz="1800"/>
            </a:lvl4pPr>
            <a:lvl5pPr>
              <a:defRPr sz="1800"/>
            </a:lvl5pPr>
          </a:lstStyle>
          <a:p>
            <a:pPr marL="180000" lvl="0" indent="-180000" algn="l" defTabSz="914400" rtl="0" eaLnBrk="1" latinLnBrk="0" hangingPunct="1">
              <a:lnSpc>
                <a:spcPct val="90000"/>
              </a:lnSpc>
              <a:spcBef>
                <a:spcPts val="600"/>
              </a:spcBef>
              <a:buClr>
                <a:schemeClr val="bg2"/>
              </a:buClr>
              <a:buFont typeface="Arial" panose="020B0604020202020204" pitchFamily="34" charset="0"/>
              <a:buChar char="•"/>
            </a:pPr>
            <a:r>
              <a:rPr lang="en-US" noProof="0"/>
              <a:t>Edit master text styles</a:t>
            </a:r>
          </a:p>
        </p:txBody>
      </p:sp>
      <p:pic>
        <p:nvPicPr>
          <p:cNvPr id="9" name="Graphic 8">
            <a:extLst>
              <a:ext uri="{FF2B5EF4-FFF2-40B4-BE49-F238E27FC236}">
                <a16:creationId xmlns="" xmlns:a16="http://schemas.microsoft.com/office/drawing/2014/main" id="{D3F5050C-5FCE-4873-9B10-9668F66C2788}"/>
              </a:ext>
            </a:extLst>
          </p:cNvPr>
          <p:cNvPicPr>
            <a:picLocks/>
          </p:cNvPicPr>
          <p:nvPr userDrawn="1"/>
        </p:nvPicPr>
        <p:blipFill>
          <a:blip r:embed="rId2">
            <a:extLst>
              <a:ext uri="{96DAC541-7B7A-43D3-8B79-37D633B846F1}">
                <asvg:svgBlip xmlns="" xmlns:asvg="http://schemas.microsoft.com/office/drawing/2016/SVG/main" r:embed="rId3"/>
              </a:ext>
            </a:extLst>
          </a:blip>
          <a:stretch>
            <a:fillRect/>
          </a:stretch>
        </p:blipFill>
        <p:spPr>
          <a:xfrm>
            <a:off x="4728000" y="1583062"/>
            <a:ext cx="2736000" cy="133200"/>
          </a:xfrm>
          <a:prstGeom prst="rect">
            <a:avLst/>
          </a:prstGeom>
        </p:spPr>
      </p:pic>
    </p:spTree>
    <p:extLst>
      <p:ext uri="{BB962C8B-B14F-4D97-AF65-F5344CB8AC3E}">
        <p14:creationId xmlns:p14="http://schemas.microsoft.com/office/powerpoint/2010/main" val="21080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3" name="Oval 32">
            <a:extLst>
              <a:ext uri="{FF2B5EF4-FFF2-40B4-BE49-F238E27FC236}">
                <a16:creationId xmlns="" xmlns:a16="http://schemas.microsoft.com/office/drawing/2014/main" id="{93CAE97F-7AA1-7243-A2C2-945FB7C81FF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Timeline</a:t>
            </a:r>
          </a:p>
        </p:txBody>
      </p:sp>
      <p:sp>
        <p:nvSpPr>
          <p:cNvPr id="3" name="Date Placeholder 2">
            <a:extLst>
              <a:ext uri="{FF2B5EF4-FFF2-40B4-BE49-F238E27FC236}">
                <a16:creationId xmlns=""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8" name="Text Placeholder 17">
            <a:extLst>
              <a:ext uri="{FF2B5EF4-FFF2-40B4-BE49-F238E27FC236}">
                <a16:creationId xmlns="" xmlns:a16="http://schemas.microsoft.com/office/drawing/2014/main" id="{4F134C5C-60EE-4E07-8A4F-120C1B5AA0AF}"/>
              </a:ext>
            </a:extLst>
          </p:cNvPr>
          <p:cNvSpPr>
            <a:spLocks noGrp="1"/>
          </p:cNvSpPr>
          <p:nvPr>
            <p:ph type="body" sz="quarter" idx="13" hasCustomPrompt="1"/>
          </p:nvPr>
        </p:nvSpPr>
        <p:spPr>
          <a:xfrm>
            <a:off x="838200" y="1874838"/>
            <a:ext cx="10515600" cy="904875"/>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pic>
        <p:nvPicPr>
          <p:cNvPr id="8" name="Graphic 7">
            <a:extLst>
              <a:ext uri="{FF2B5EF4-FFF2-40B4-BE49-F238E27FC236}">
                <a16:creationId xmlns="" xmlns:a16="http://schemas.microsoft.com/office/drawing/2014/main" id="{4E7124FD-A9E6-49DA-B2D3-4C868E3C90AD}"/>
              </a:ext>
            </a:extLst>
          </p:cNvPr>
          <p:cNvPicPr>
            <a:picLocks/>
          </p:cNvPicPr>
          <p:nvPr userDrawn="1"/>
        </p:nvPicPr>
        <p:blipFill>
          <a:blip r:embed="rId2">
            <a:extLst>
              <a:ext uri="{96DAC541-7B7A-43D3-8B79-37D633B846F1}">
                <asvg:svgBlip xmlns="" xmlns:asvg="http://schemas.microsoft.com/office/drawing/2016/SVG/main" r:embed="rId3"/>
              </a:ext>
            </a:extLst>
          </a:blip>
          <a:stretch>
            <a:fillRect/>
          </a:stretch>
        </p:blipFill>
        <p:spPr>
          <a:xfrm>
            <a:off x="4728000" y="1583062"/>
            <a:ext cx="2736000" cy="133200"/>
          </a:xfrm>
          <a:prstGeom prst="rect">
            <a:avLst/>
          </a:prstGeom>
        </p:spPr>
      </p:pic>
      <p:cxnSp>
        <p:nvCxnSpPr>
          <p:cNvPr id="9" name="Straight Connector 8">
            <a:extLst>
              <a:ext uri="{FF2B5EF4-FFF2-40B4-BE49-F238E27FC236}">
                <a16:creationId xmlns="" xmlns:a16="http://schemas.microsoft.com/office/drawing/2014/main" id="{0128AD04-D032-4ED8-B747-79E215221BC3}"/>
              </a:ext>
            </a:extLst>
          </p:cNvPr>
          <p:cNvCxnSpPr/>
          <p:nvPr userDrawn="1"/>
        </p:nvCxnSpPr>
        <p:spPr>
          <a:xfrm>
            <a:off x="1003193" y="3429000"/>
            <a:ext cx="107350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7CADBD86-8962-4775-A03E-4D2D3F35D72C}"/>
              </a:ext>
            </a:extLst>
          </p:cNvPr>
          <p:cNvSpPr/>
          <p:nvPr userDrawn="1"/>
        </p:nvSpPr>
        <p:spPr>
          <a:xfrm>
            <a:off x="1003193"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3" name="Oval 12">
            <a:extLst>
              <a:ext uri="{FF2B5EF4-FFF2-40B4-BE49-F238E27FC236}">
                <a16:creationId xmlns="" xmlns:a16="http://schemas.microsoft.com/office/drawing/2014/main" id="{325884FD-7D59-4699-84D1-14B6900E99F4}"/>
              </a:ext>
            </a:extLst>
          </p:cNvPr>
          <p:cNvSpPr/>
          <p:nvPr userDrawn="1"/>
        </p:nvSpPr>
        <p:spPr>
          <a:xfrm>
            <a:off x="6048611"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6" name="Oval 15">
            <a:extLst>
              <a:ext uri="{FF2B5EF4-FFF2-40B4-BE49-F238E27FC236}">
                <a16:creationId xmlns="" xmlns:a16="http://schemas.microsoft.com/office/drawing/2014/main" id="{F6A6A55C-2C42-4004-8120-A8A22C86DD6F}"/>
              </a:ext>
            </a:extLst>
          </p:cNvPr>
          <p:cNvSpPr/>
          <p:nvPr userDrawn="1"/>
        </p:nvSpPr>
        <p:spPr>
          <a:xfrm>
            <a:off x="9412224"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7" name="Oval 16">
            <a:extLst>
              <a:ext uri="{FF2B5EF4-FFF2-40B4-BE49-F238E27FC236}">
                <a16:creationId xmlns="" xmlns:a16="http://schemas.microsoft.com/office/drawing/2014/main" id="{213A8FD8-4E6D-4DB1-8DA5-82151D87BDFF}"/>
              </a:ext>
            </a:extLst>
          </p:cNvPr>
          <p:cNvSpPr/>
          <p:nvPr userDrawn="1"/>
        </p:nvSpPr>
        <p:spPr>
          <a:xfrm>
            <a:off x="2684999"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9" name="Oval 18">
            <a:extLst>
              <a:ext uri="{FF2B5EF4-FFF2-40B4-BE49-F238E27FC236}">
                <a16:creationId xmlns="" xmlns:a16="http://schemas.microsoft.com/office/drawing/2014/main" id="{71E5BFBE-FB31-40FB-971E-8340FDBDE99A}"/>
              </a:ext>
            </a:extLst>
          </p:cNvPr>
          <p:cNvSpPr/>
          <p:nvPr userDrawn="1"/>
        </p:nvSpPr>
        <p:spPr>
          <a:xfrm>
            <a:off x="4366805"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20" name="Oval 19">
            <a:extLst>
              <a:ext uri="{FF2B5EF4-FFF2-40B4-BE49-F238E27FC236}">
                <a16:creationId xmlns="" xmlns:a16="http://schemas.microsoft.com/office/drawing/2014/main" id="{99956DA3-E64C-494F-8908-AC1D9418DC10}"/>
              </a:ext>
            </a:extLst>
          </p:cNvPr>
          <p:cNvSpPr/>
          <p:nvPr userDrawn="1"/>
        </p:nvSpPr>
        <p:spPr>
          <a:xfrm>
            <a:off x="7730417"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4" name="Text Placeholder 13">
            <a:extLst>
              <a:ext uri="{FF2B5EF4-FFF2-40B4-BE49-F238E27FC236}">
                <a16:creationId xmlns="" xmlns:a16="http://schemas.microsoft.com/office/drawing/2014/main" id="{F925B8D3-7699-4838-BB92-099F0752EF4D}"/>
              </a:ext>
            </a:extLst>
          </p:cNvPr>
          <p:cNvSpPr>
            <a:spLocks noGrp="1"/>
          </p:cNvSpPr>
          <p:nvPr>
            <p:ph type="body" sz="quarter" idx="14" hasCustomPrompt="1"/>
          </p:nvPr>
        </p:nvSpPr>
        <p:spPr>
          <a:xfrm>
            <a:off x="1006251" y="2809757"/>
            <a:ext cx="1171388" cy="484441"/>
          </a:xfrm>
        </p:spPr>
        <p:txBody>
          <a:bodyPr>
            <a:noAutofit/>
          </a:bodyPr>
          <a:lstStyle>
            <a:lvl1pPr marL="0" indent="0">
              <a:buNone/>
              <a:defRPr sz="3500">
                <a:latin typeface="+mj-lt"/>
              </a:defRPr>
            </a:lvl1pPr>
          </a:lstStyle>
          <a:p>
            <a:pPr lvl="0"/>
            <a:r>
              <a:rPr lang="en-US" noProof="0"/>
              <a:t>Year</a:t>
            </a:r>
          </a:p>
        </p:txBody>
      </p:sp>
      <p:sp>
        <p:nvSpPr>
          <p:cNvPr id="21" name="Text Placeholder 13">
            <a:extLst>
              <a:ext uri="{FF2B5EF4-FFF2-40B4-BE49-F238E27FC236}">
                <a16:creationId xmlns="" xmlns:a16="http://schemas.microsoft.com/office/drawing/2014/main" id="{F0ED1E4A-D0B2-44B6-AE21-6DC45B20C67E}"/>
              </a:ext>
            </a:extLst>
          </p:cNvPr>
          <p:cNvSpPr>
            <a:spLocks noGrp="1"/>
          </p:cNvSpPr>
          <p:nvPr>
            <p:ph type="body" sz="quarter" idx="15" hasCustomPrompt="1"/>
          </p:nvPr>
        </p:nvSpPr>
        <p:spPr>
          <a:xfrm>
            <a:off x="95694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3" name="Text Placeholder 13">
            <a:extLst>
              <a:ext uri="{FF2B5EF4-FFF2-40B4-BE49-F238E27FC236}">
                <a16:creationId xmlns="" xmlns:a16="http://schemas.microsoft.com/office/drawing/2014/main" id="{4648B297-D9C8-4F98-BBDB-5A2891F9499E}"/>
              </a:ext>
            </a:extLst>
          </p:cNvPr>
          <p:cNvSpPr>
            <a:spLocks noGrp="1"/>
          </p:cNvSpPr>
          <p:nvPr>
            <p:ph type="body" sz="quarter" idx="16" hasCustomPrompt="1"/>
          </p:nvPr>
        </p:nvSpPr>
        <p:spPr>
          <a:xfrm>
            <a:off x="2688286" y="2809757"/>
            <a:ext cx="1171388" cy="484441"/>
          </a:xfrm>
        </p:spPr>
        <p:txBody>
          <a:bodyPr>
            <a:noAutofit/>
          </a:bodyPr>
          <a:lstStyle>
            <a:lvl1pPr marL="0" indent="0">
              <a:buNone/>
              <a:defRPr sz="3500">
                <a:latin typeface="+mj-lt"/>
              </a:defRPr>
            </a:lvl1pPr>
          </a:lstStyle>
          <a:p>
            <a:pPr lvl="0"/>
            <a:r>
              <a:rPr lang="en-US" noProof="0"/>
              <a:t>Year</a:t>
            </a:r>
          </a:p>
        </p:txBody>
      </p:sp>
      <p:sp>
        <p:nvSpPr>
          <p:cNvPr id="24" name="Text Placeholder 13">
            <a:extLst>
              <a:ext uri="{FF2B5EF4-FFF2-40B4-BE49-F238E27FC236}">
                <a16:creationId xmlns="" xmlns:a16="http://schemas.microsoft.com/office/drawing/2014/main" id="{C5B52EBA-EDDF-4C7B-A681-393B771D3437}"/>
              </a:ext>
            </a:extLst>
          </p:cNvPr>
          <p:cNvSpPr>
            <a:spLocks noGrp="1"/>
          </p:cNvSpPr>
          <p:nvPr>
            <p:ph type="body" sz="quarter" idx="17" hasCustomPrompt="1"/>
          </p:nvPr>
        </p:nvSpPr>
        <p:spPr>
          <a:xfrm>
            <a:off x="263897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5" name="Text Placeholder 13">
            <a:extLst>
              <a:ext uri="{FF2B5EF4-FFF2-40B4-BE49-F238E27FC236}">
                <a16:creationId xmlns="" xmlns:a16="http://schemas.microsoft.com/office/drawing/2014/main" id="{97BC10B9-E990-4199-8B1A-8B69D6F40D81}"/>
              </a:ext>
            </a:extLst>
          </p:cNvPr>
          <p:cNvSpPr>
            <a:spLocks noGrp="1"/>
          </p:cNvSpPr>
          <p:nvPr>
            <p:ph type="body" sz="quarter" idx="18" hasCustomPrompt="1"/>
          </p:nvPr>
        </p:nvSpPr>
        <p:spPr>
          <a:xfrm>
            <a:off x="4370321" y="2809757"/>
            <a:ext cx="1171388" cy="484441"/>
          </a:xfrm>
        </p:spPr>
        <p:txBody>
          <a:bodyPr>
            <a:noAutofit/>
          </a:bodyPr>
          <a:lstStyle>
            <a:lvl1pPr marL="0" indent="0">
              <a:buNone/>
              <a:defRPr sz="3500">
                <a:latin typeface="+mj-lt"/>
              </a:defRPr>
            </a:lvl1pPr>
          </a:lstStyle>
          <a:p>
            <a:pPr lvl="0"/>
            <a:r>
              <a:rPr lang="en-US" noProof="0"/>
              <a:t>Year</a:t>
            </a:r>
          </a:p>
        </p:txBody>
      </p:sp>
      <p:sp>
        <p:nvSpPr>
          <p:cNvPr id="26" name="Text Placeholder 13">
            <a:extLst>
              <a:ext uri="{FF2B5EF4-FFF2-40B4-BE49-F238E27FC236}">
                <a16:creationId xmlns="" xmlns:a16="http://schemas.microsoft.com/office/drawing/2014/main" id="{5876A64D-FA56-4565-8EBF-B9D51A8B20DC}"/>
              </a:ext>
            </a:extLst>
          </p:cNvPr>
          <p:cNvSpPr>
            <a:spLocks noGrp="1"/>
          </p:cNvSpPr>
          <p:nvPr>
            <p:ph type="body" sz="quarter" idx="19" hasCustomPrompt="1"/>
          </p:nvPr>
        </p:nvSpPr>
        <p:spPr>
          <a:xfrm>
            <a:off x="432101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7" name="Text Placeholder 13">
            <a:extLst>
              <a:ext uri="{FF2B5EF4-FFF2-40B4-BE49-F238E27FC236}">
                <a16:creationId xmlns="" xmlns:a16="http://schemas.microsoft.com/office/drawing/2014/main" id="{CA843817-8244-446A-9618-257B5329B463}"/>
              </a:ext>
            </a:extLst>
          </p:cNvPr>
          <p:cNvSpPr>
            <a:spLocks noGrp="1"/>
          </p:cNvSpPr>
          <p:nvPr>
            <p:ph type="body" sz="quarter" idx="20" hasCustomPrompt="1"/>
          </p:nvPr>
        </p:nvSpPr>
        <p:spPr>
          <a:xfrm>
            <a:off x="6052356" y="2809757"/>
            <a:ext cx="1171388" cy="484441"/>
          </a:xfrm>
        </p:spPr>
        <p:txBody>
          <a:bodyPr>
            <a:noAutofit/>
          </a:bodyPr>
          <a:lstStyle>
            <a:lvl1pPr marL="0" indent="0">
              <a:buNone/>
              <a:defRPr sz="3500">
                <a:latin typeface="+mj-lt"/>
              </a:defRPr>
            </a:lvl1pPr>
          </a:lstStyle>
          <a:p>
            <a:pPr lvl="0"/>
            <a:r>
              <a:rPr lang="en-US" noProof="0"/>
              <a:t>Year</a:t>
            </a:r>
          </a:p>
        </p:txBody>
      </p:sp>
      <p:sp>
        <p:nvSpPr>
          <p:cNvPr id="28" name="Text Placeholder 13">
            <a:extLst>
              <a:ext uri="{FF2B5EF4-FFF2-40B4-BE49-F238E27FC236}">
                <a16:creationId xmlns="" xmlns:a16="http://schemas.microsoft.com/office/drawing/2014/main" id="{86A6FE38-5036-4D35-93E4-07C5DEC4010D}"/>
              </a:ext>
            </a:extLst>
          </p:cNvPr>
          <p:cNvSpPr>
            <a:spLocks noGrp="1"/>
          </p:cNvSpPr>
          <p:nvPr>
            <p:ph type="body" sz="quarter" idx="21" hasCustomPrompt="1"/>
          </p:nvPr>
        </p:nvSpPr>
        <p:spPr>
          <a:xfrm>
            <a:off x="600304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9" name="Text Placeholder 13">
            <a:extLst>
              <a:ext uri="{FF2B5EF4-FFF2-40B4-BE49-F238E27FC236}">
                <a16:creationId xmlns="" xmlns:a16="http://schemas.microsoft.com/office/drawing/2014/main" id="{1966E981-C557-4255-9DCC-162A429B5EE2}"/>
              </a:ext>
            </a:extLst>
          </p:cNvPr>
          <p:cNvSpPr>
            <a:spLocks noGrp="1"/>
          </p:cNvSpPr>
          <p:nvPr>
            <p:ph type="body" sz="quarter" idx="22" hasCustomPrompt="1"/>
          </p:nvPr>
        </p:nvSpPr>
        <p:spPr>
          <a:xfrm>
            <a:off x="7734391" y="2809757"/>
            <a:ext cx="1171388" cy="484441"/>
          </a:xfrm>
        </p:spPr>
        <p:txBody>
          <a:bodyPr>
            <a:noAutofit/>
          </a:bodyPr>
          <a:lstStyle>
            <a:lvl1pPr marL="0" indent="0">
              <a:buNone/>
              <a:defRPr sz="3500">
                <a:latin typeface="+mj-lt"/>
              </a:defRPr>
            </a:lvl1pPr>
          </a:lstStyle>
          <a:p>
            <a:pPr lvl="0"/>
            <a:r>
              <a:rPr lang="en-US" noProof="0"/>
              <a:t>Year</a:t>
            </a:r>
          </a:p>
        </p:txBody>
      </p:sp>
      <p:sp>
        <p:nvSpPr>
          <p:cNvPr id="30" name="Text Placeholder 13">
            <a:extLst>
              <a:ext uri="{FF2B5EF4-FFF2-40B4-BE49-F238E27FC236}">
                <a16:creationId xmlns="" xmlns:a16="http://schemas.microsoft.com/office/drawing/2014/main" id="{C386D796-CB69-4D7D-9C52-C41187CC88DB}"/>
              </a:ext>
            </a:extLst>
          </p:cNvPr>
          <p:cNvSpPr>
            <a:spLocks noGrp="1"/>
          </p:cNvSpPr>
          <p:nvPr>
            <p:ph type="body" sz="quarter" idx="23" hasCustomPrompt="1"/>
          </p:nvPr>
        </p:nvSpPr>
        <p:spPr>
          <a:xfrm>
            <a:off x="768508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31" name="Text Placeholder 13">
            <a:extLst>
              <a:ext uri="{FF2B5EF4-FFF2-40B4-BE49-F238E27FC236}">
                <a16:creationId xmlns="" xmlns:a16="http://schemas.microsoft.com/office/drawing/2014/main" id="{24441BBA-89B7-4AE6-91F6-04DB373B54F3}"/>
              </a:ext>
            </a:extLst>
          </p:cNvPr>
          <p:cNvSpPr>
            <a:spLocks noGrp="1"/>
          </p:cNvSpPr>
          <p:nvPr>
            <p:ph type="body" sz="quarter" idx="24" hasCustomPrompt="1"/>
          </p:nvPr>
        </p:nvSpPr>
        <p:spPr>
          <a:xfrm>
            <a:off x="9416424" y="2809757"/>
            <a:ext cx="1171388" cy="484441"/>
          </a:xfrm>
        </p:spPr>
        <p:txBody>
          <a:bodyPr>
            <a:noAutofit/>
          </a:bodyPr>
          <a:lstStyle>
            <a:lvl1pPr marL="0" indent="0">
              <a:buNone/>
              <a:defRPr sz="3500">
                <a:latin typeface="+mj-lt"/>
              </a:defRPr>
            </a:lvl1pPr>
          </a:lstStyle>
          <a:p>
            <a:pPr lvl="0"/>
            <a:r>
              <a:rPr lang="en-US" noProof="0"/>
              <a:t>Year</a:t>
            </a:r>
          </a:p>
        </p:txBody>
      </p:sp>
      <p:sp>
        <p:nvSpPr>
          <p:cNvPr id="32" name="Text Placeholder 13">
            <a:extLst>
              <a:ext uri="{FF2B5EF4-FFF2-40B4-BE49-F238E27FC236}">
                <a16:creationId xmlns="" xmlns:a16="http://schemas.microsoft.com/office/drawing/2014/main" id="{B117E4C6-D10A-4738-8283-D63AB1B314D2}"/>
              </a:ext>
            </a:extLst>
          </p:cNvPr>
          <p:cNvSpPr>
            <a:spLocks noGrp="1"/>
          </p:cNvSpPr>
          <p:nvPr>
            <p:ph type="body" sz="quarter" idx="25" hasCustomPrompt="1"/>
          </p:nvPr>
        </p:nvSpPr>
        <p:spPr>
          <a:xfrm>
            <a:off x="9367117"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Tree>
    <p:extLst>
      <p:ext uri="{BB962C8B-B14F-4D97-AF65-F5344CB8AC3E}">
        <p14:creationId xmlns:p14="http://schemas.microsoft.com/office/powerpoint/2010/main" val="167994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t="-6775" b="-5725"/>
            </a:stretch>
          </a:blipFill>
          <a:ln w="12700" cap="flat">
            <a:noFill/>
            <a:prstDash val="solid"/>
            <a:miter/>
          </a:ln>
        </p:spPr>
        <p:txBody>
          <a:bodyPr rtlCol="0" anchor="ctr"/>
          <a:lstStyle/>
          <a:p>
            <a:pPr algn="l"/>
            <a:endParaRPr lang="en-US" noProof="0" dirty="0"/>
          </a:p>
        </p:txBody>
      </p:sp>
      <p:sp>
        <p:nvSpPr>
          <p:cNvPr id="17" name="Rectangle 16">
            <a:extLst>
              <a:ext uri="{FF2B5EF4-FFF2-40B4-BE49-F238E27FC236}">
                <a16:creationId xmlns="" xmlns:a16="http://schemas.microsoft.com/office/drawing/2014/main" id="{08C75CBB-4E7D-408E-AF76-442117F41B42}"/>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 xmlns:a16="http://schemas.microsoft.com/office/drawing/2014/main" id="{B0670BD7-5166-40F4-A6FC-B5B1D91577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608400" y="2987075"/>
            <a:ext cx="4975200" cy="114227"/>
          </a:xfrm>
          <a:prstGeom prst="rect">
            <a:avLst/>
          </a:prstGeom>
        </p:spPr>
      </p:pic>
      <p:sp>
        <p:nvSpPr>
          <p:cNvPr id="12" name="Text Placeholder 26">
            <a:extLst>
              <a:ext uri="{FF2B5EF4-FFF2-40B4-BE49-F238E27FC236}">
                <a16:creationId xmlns="" xmlns:a16="http://schemas.microsoft.com/office/drawing/2014/main" id="{21AF3F24-9D59-456A-9130-8C4049C34FAB}"/>
              </a:ext>
            </a:extLst>
          </p:cNvPr>
          <p:cNvSpPr>
            <a:spLocks noGrp="1"/>
          </p:cNvSpPr>
          <p:nvPr>
            <p:ph type="body" sz="quarter" idx="22" hasCustomPrompt="1"/>
          </p:nvPr>
        </p:nvSpPr>
        <p:spPr>
          <a:xfrm>
            <a:off x="2895600" y="5423227"/>
            <a:ext cx="6400800"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14" name="Text Placeholder 26">
            <a:extLst>
              <a:ext uri="{FF2B5EF4-FFF2-40B4-BE49-F238E27FC236}">
                <a16:creationId xmlns=""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209187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s Layout">
    <p:spTree>
      <p:nvGrpSpPr>
        <p:cNvPr id="1" name=""/>
        <p:cNvGrpSpPr/>
        <p:nvPr/>
      </p:nvGrpSpPr>
      <p:grpSpPr>
        <a:xfrm>
          <a:off x="0" y="0"/>
          <a:ext cx="0" cy="0"/>
          <a:chOff x="0" y="0"/>
          <a:chExt cx="0" cy="0"/>
        </a:xfrm>
      </p:grpSpPr>
      <p:sp>
        <p:nvSpPr>
          <p:cNvPr id="18" name="Picture Placeholder 6">
            <a:extLst>
              <a:ext uri="{FF2B5EF4-FFF2-40B4-BE49-F238E27FC236}">
                <a16:creationId xmlns="" xmlns:a16="http://schemas.microsoft.com/office/drawing/2014/main" id="{EDD611DF-9DFE-B043-8BAE-EE27852FDACD}"/>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noProof="0" smtClean="0"/>
              <a:t>Click icon to add picture</a:t>
            </a:r>
            <a:endParaRPr lang="en-US" noProof="0" dirty="0"/>
          </a:p>
        </p:txBody>
      </p:sp>
      <p:sp>
        <p:nvSpPr>
          <p:cNvPr id="21" name="Text Placeholder 26">
            <a:extLst>
              <a:ext uri="{FF2B5EF4-FFF2-40B4-BE49-F238E27FC236}">
                <a16:creationId xmlns=""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6">
            <a:extLst>
              <a:ext uri="{FF2B5EF4-FFF2-40B4-BE49-F238E27FC236}">
                <a16:creationId xmlns="" xmlns:a16="http://schemas.microsoft.com/office/drawing/2014/main" id="{21AF3F24-9D59-456A-9130-8C4049C34FAB}"/>
              </a:ext>
            </a:extLst>
          </p:cNvPr>
          <p:cNvSpPr>
            <a:spLocks noGrp="1"/>
          </p:cNvSpPr>
          <p:nvPr>
            <p:ph type="body" sz="quarter" idx="22" hasCustomPrompt="1"/>
          </p:nvPr>
        </p:nvSpPr>
        <p:spPr>
          <a:xfrm>
            <a:off x="3135722" y="5423227"/>
            <a:ext cx="5920556"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MARTENSSON@GMAIL.COM</a:t>
            </a:r>
          </a:p>
        </p:txBody>
      </p:sp>
      <p:sp>
        <p:nvSpPr>
          <p:cNvPr id="14" name="Text Placeholder 26">
            <a:extLst>
              <a:ext uri="{FF2B5EF4-FFF2-40B4-BE49-F238E27FC236}">
                <a16:creationId xmlns=""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40532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15" name="Rectangle 14">
            <a:extLst>
              <a:ext uri="{FF2B5EF4-FFF2-40B4-BE49-F238E27FC236}">
                <a16:creationId xmlns=""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pic>
        <p:nvPicPr>
          <p:cNvPr id="13" name="Graphic 12">
            <a:extLst>
              <a:ext uri="{FF2B5EF4-FFF2-40B4-BE49-F238E27FC236}">
                <a16:creationId xmlns="" xmlns:a16="http://schemas.microsoft.com/office/drawing/2014/main" id="{B0670BD7-5166-40F4-A6FC-B5B1D91577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608400" y="3612713"/>
            <a:ext cx="4975200" cy="114227"/>
          </a:xfrm>
          <a:prstGeom prst="rect">
            <a:avLst/>
          </a:prstGeom>
        </p:spPr>
      </p:pic>
      <p:sp>
        <p:nvSpPr>
          <p:cNvPr id="9" name="Subtitle 2">
            <a:extLst>
              <a:ext uri="{FF2B5EF4-FFF2-40B4-BE49-F238E27FC236}">
                <a16:creationId xmlns="" xmlns:a16="http://schemas.microsoft.com/office/drawing/2014/main" id="{16A87704-FE99-4EBD-97FB-FBB15A227FC8}"/>
              </a:ext>
            </a:extLst>
          </p:cNvPr>
          <p:cNvSpPr>
            <a:spLocks noGrp="1"/>
          </p:cNvSpPr>
          <p:nvPr>
            <p:ph type="subTitle" idx="1" hasCustomPrompt="1"/>
          </p:nvPr>
        </p:nvSpPr>
        <p:spPr>
          <a:xfrm>
            <a:off x="1037021" y="3890308"/>
            <a:ext cx="10117959" cy="606659"/>
          </a:xfrm>
        </p:spPr>
        <p:txBody>
          <a:bodyPr vert="horz" lIns="91440" tIns="45720" rIns="91440" bIns="45720" rtlCol="0">
            <a:noAutofit/>
          </a:bodyPr>
          <a:lstStyle>
            <a:lvl1pPr marL="0" indent="0" algn="ctr">
              <a:buNone/>
              <a:defRPr lang="en-US" sz="3000" b="0" i="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16333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val 8">
            <a:extLst>
              <a:ext uri="{FF2B5EF4-FFF2-40B4-BE49-F238E27FC236}">
                <a16:creationId xmlns=""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Rectangle 11">
            <a:extLst>
              <a:ext uri="{FF2B5EF4-FFF2-40B4-BE49-F238E27FC236}">
                <a16:creationId xmlns="" xmlns:a16="http://schemas.microsoft.com/office/drawing/2014/main" id="{9685C8FD-6063-414E-B2AC-D07168DE1813}"/>
              </a:ext>
            </a:extLst>
          </p:cNvPr>
          <p:cNvSpPr/>
          <p:nvPr userDrawn="1"/>
        </p:nvSpPr>
        <p:spPr>
          <a:xfrm>
            <a:off x="0" y="2483224"/>
            <a:ext cx="12192000" cy="3465576"/>
          </a:xfrm>
          <a:prstGeom prst="rect">
            <a:avLst/>
          </a:prstGeom>
          <a:blipFill>
            <a:blip r:embed="rId2"/>
            <a:srcRect/>
            <a:stretch>
              <a:fillRect t="-48945" b="-48945"/>
            </a:stretch>
          </a:blip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2BA38A80-B4F3-4560-B2F9-C0652AAB2188}"/>
              </a:ext>
            </a:extLst>
          </p:cNvPr>
          <p:cNvSpPr/>
          <p:nvPr userDrawn="1"/>
        </p:nvSpPr>
        <p:spPr>
          <a:xfrm>
            <a:off x="0" y="2483223"/>
            <a:ext cx="12192000" cy="3465576"/>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 xmlns:a16="http://schemas.microsoft.com/office/drawing/2014/main" id="{214241DF-0B07-491C-8CA2-1BD10F84525C}"/>
              </a:ext>
            </a:extLst>
          </p:cNvPr>
          <p:cNvSpPr>
            <a:spLocks noGrp="1"/>
          </p:cNvSpPr>
          <p:nvPr>
            <p:ph type="body" idx="1" hasCustomPrompt="1"/>
          </p:nvPr>
        </p:nvSpPr>
        <p:spPr>
          <a:xfrm>
            <a:off x="838200" y="1882722"/>
            <a:ext cx="10515600" cy="468594"/>
          </a:xfrm>
        </p:spPr>
        <p:txBody>
          <a:bodyPr vert="horz" lIns="91440" tIns="45720" rIns="91440" bIns="45720" rtlCol="0">
            <a:normAutofit/>
          </a:bodyPr>
          <a:lstStyle>
            <a:lvl1pPr marL="0" indent="0" algn="ctr">
              <a:buNone/>
              <a:defRPr lang="en-US" sz="1800"/>
            </a:lvl1pPr>
          </a:lstStyle>
          <a:p>
            <a:pPr marL="228600" lvl="0" indent="-228600" algn="ctr"/>
            <a:r>
              <a:rPr lang="en-US" noProof="0"/>
              <a:t>Edit Master text styles</a:t>
            </a:r>
          </a:p>
        </p:txBody>
      </p:sp>
    </p:spTree>
    <p:extLst>
      <p:ext uri="{BB962C8B-B14F-4D97-AF65-F5344CB8AC3E}">
        <p14:creationId xmlns:p14="http://schemas.microsoft.com/office/powerpoint/2010/main" val="924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0AF4CE-F455-4A31-8ED6-5841DF599BE9}"/>
              </a:ext>
            </a:extLst>
          </p:cNvPr>
          <p:cNvSpPr>
            <a:spLocks noGrp="1"/>
          </p:cNvSpPr>
          <p:nvPr>
            <p:ph type="title"/>
          </p:nvPr>
        </p:nvSpPr>
        <p:spPr>
          <a:xfrm>
            <a:off x="838200" y="365125"/>
            <a:ext cx="10515600" cy="1325563"/>
          </a:xfrm>
        </p:spPr>
        <p:txBody>
          <a:body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3A82F029-D8CC-4FE7-9C30-98E576ED41F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0F891442-6C1A-4969-A4A2-EFCF20E7917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64457F0D-7504-4879-BCFD-DDEA424C0A3A}"/>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 xmlns:a16="http://schemas.microsoft.com/office/drawing/2014/main" id="{50CCCB36-FE7F-43C1-810B-49BBAB494861}"/>
              </a:ext>
            </a:extLst>
          </p:cNvPr>
          <p:cNvSpPr>
            <a:spLocks noGrp="1"/>
          </p:cNvSpPr>
          <p:nvPr>
            <p:ph idx="1" hasCustomPrompt="1"/>
          </p:nvPr>
        </p:nvSpPr>
        <p:spPr>
          <a:xfrm>
            <a:off x="838200" y="1825625"/>
            <a:ext cx="10515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305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7B6609-6A41-45F4-9B8B-9A6DEABB9A21}"/>
              </a:ext>
            </a:extLst>
          </p:cNvPr>
          <p:cNvSpPr>
            <a:spLocks noGrp="1"/>
          </p:cNvSpPr>
          <p:nvPr>
            <p:ph type="title"/>
          </p:nvPr>
        </p:nvSpPr>
        <p:spPr/>
        <p:txBody>
          <a:body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4FFD4558-495E-4FE3-B256-7B6A8637C69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65C0E450-E490-45F1-909F-5831583C56B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D7E109-C0EE-4D25-9A01-E58D7476D07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 xmlns:a16="http://schemas.microsoft.com/office/drawing/2014/main" id="{62C48FC5-1EDF-4F7E-9E82-D342C4D45907}"/>
              </a:ext>
            </a:extLst>
          </p:cNvPr>
          <p:cNvSpPr>
            <a:spLocks noGrp="1"/>
          </p:cNvSpPr>
          <p:nvPr>
            <p:ph sz="half" idx="1" hasCustomPrompt="1"/>
          </p:nvPr>
        </p:nvSpPr>
        <p:spPr>
          <a:xfrm>
            <a:off x="838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 xmlns:a16="http://schemas.microsoft.com/office/drawing/2014/main" id="{7245FF27-1D81-4487-86EE-A8826AB33310}"/>
              </a:ext>
            </a:extLst>
          </p:cNvPr>
          <p:cNvSpPr>
            <a:spLocks noGrp="1"/>
          </p:cNvSpPr>
          <p:nvPr>
            <p:ph sz="half" idx="2" hasCustomPrompt="1"/>
          </p:nvPr>
        </p:nvSpPr>
        <p:spPr>
          <a:xfrm>
            <a:off x="6172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485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F85B3E-9C3B-48E3-BA88-7B18BAC8BCD5}"/>
              </a:ext>
            </a:extLst>
          </p:cNvPr>
          <p:cNvSpPr>
            <a:spLocks noGrp="1"/>
          </p:cNvSpPr>
          <p:nvPr>
            <p:ph type="title"/>
          </p:nvPr>
        </p:nvSpPr>
        <p:spPr/>
        <p:txBody>
          <a:body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06E55B65-81AB-463F-B78F-208BABF731FC}"/>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37814494-7E7B-41F9-984C-51671FC7B60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17932FB9-9355-4718-A3AF-2991AEFD5EA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Text Placeholder 2">
            <a:extLst>
              <a:ext uri="{FF2B5EF4-FFF2-40B4-BE49-F238E27FC236}">
                <a16:creationId xmlns="" xmlns:a16="http://schemas.microsoft.com/office/drawing/2014/main" id="{E0E064FB-456B-4012-A632-907E0F6363EF}"/>
              </a:ext>
            </a:extLst>
          </p:cNvPr>
          <p:cNvSpPr>
            <a:spLocks noGrp="1"/>
          </p:cNvSpPr>
          <p:nvPr>
            <p:ph type="body" idx="1" hasCustomPrompt="1"/>
          </p:nvPr>
        </p:nvSpPr>
        <p:spPr>
          <a:xfrm>
            <a:off x="839788" y="1866900"/>
            <a:ext cx="5157787"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 xmlns:a16="http://schemas.microsoft.com/office/drawing/2014/main" id="{D7224228-301B-4143-AE44-555A65ECB365}"/>
              </a:ext>
            </a:extLst>
          </p:cNvPr>
          <p:cNvSpPr>
            <a:spLocks noGrp="1"/>
          </p:cNvSpPr>
          <p:nvPr>
            <p:ph sz="half" idx="2" hasCustomPrompt="1"/>
          </p:nvPr>
        </p:nvSpPr>
        <p:spPr>
          <a:xfrm>
            <a:off x="839788" y="2488937"/>
            <a:ext cx="5157787"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 xmlns:a16="http://schemas.microsoft.com/office/drawing/2014/main" id="{421B5496-F2D7-450B-A1AF-12FC29E4548C}"/>
              </a:ext>
            </a:extLst>
          </p:cNvPr>
          <p:cNvSpPr>
            <a:spLocks noGrp="1"/>
          </p:cNvSpPr>
          <p:nvPr>
            <p:ph type="body" sz="quarter" idx="3" hasCustomPrompt="1"/>
          </p:nvPr>
        </p:nvSpPr>
        <p:spPr>
          <a:xfrm>
            <a:off x="6172200" y="1866900"/>
            <a:ext cx="5183188"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 xmlns:a16="http://schemas.microsoft.com/office/drawing/2014/main" id="{D087222D-3611-4518-AD76-AC2E042CD5A8}"/>
              </a:ext>
            </a:extLst>
          </p:cNvPr>
          <p:cNvSpPr>
            <a:spLocks noGrp="1"/>
          </p:cNvSpPr>
          <p:nvPr>
            <p:ph sz="quarter" idx="4" hasCustomPrompt="1"/>
          </p:nvPr>
        </p:nvSpPr>
        <p:spPr>
          <a:xfrm>
            <a:off x="6172200" y="2488937"/>
            <a:ext cx="5183188"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064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6">
            <a:extLst>
              <a:ext uri="{FF2B5EF4-FFF2-40B4-BE49-F238E27FC236}">
                <a16:creationId xmlns="" xmlns:a16="http://schemas.microsoft.com/office/drawing/2014/main" id="{4A7545D6-9827-7E4A-AB92-664BB510D96A}"/>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smtClean="0"/>
              <a:t>Click icon to add picture</a:t>
            </a:r>
            <a:endParaRPr lang="ru-RU"/>
          </a:p>
        </p:txBody>
      </p:sp>
      <p:sp>
        <p:nvSpPr>
          <p:cNvPr id="21" name="Text Placeholder 26">
            <a:extLst>
              <a:ext uri="{FF2B5EF4-FFF2-40B4-BE49-F238E27FC236}">
                <a16:creationId xmlns=""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dirty="0"/>
              <a:t>PRESENTATION TAGLINE</a:t>
            </a:r>
          </a:p>
        </p:txBody>
      </p:sp>
    </p:spTree>
    <p:extLst>
      <p:ext uri="{BB962C8B-B14F-4D97-AF65-F5344CB8AC3E}">
        <p14:creationId xmlns:p14="http://schemas.microsoft.com/office/powerpoint/2010/main" val="105011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 xmlns:a16="http://schemas.microsoft.com/office/drawing/2014/main" id="{C3E8E02D-385B-477A-BAE1-4A97C6E9D720}"/>
              </a:ext>
            </a:extLst>
          </p:cNvPr>
          <p:cNvSpPr>
            <a:spLocks noGrp="1"/>
          </p:cNvSpPr>
          <p:nvPr>
            <p:ph type="title"/>
          </p:nvPr>
        </p:nvSpPr>
        <p:spPr>
          <a:xfrm>
            <a:off x="839788" y="908050"/>
            <a:ext cx="3932237" cy="1149349"/>
          </a:xfrm>
        </p:spPr>
        <p:txBody>
          <a:bodyPr anchor="b"/>
          <a:lstStyle>
            <a:lvl1pPr>
              <a:defRPr sz="3200"/>
            </a:lvl1pPr>
          </a:lstStyle>
          <a:p>
            <a:r>
              <a:rPr lang="en-US" noProof="0" smtClean="0"/>
              <a:t>Click to edit Master title style</a:t>
            </a:r>
            <a:endParaRPr lang="en-US" noProof="0"/>
          </a:p>
        </p:txBody>
      </p:sp>
      <p:sp>
        <p:nvSpPr>
          <p:cNvPr id="8" name="Text Placeholder 3">
            <a:extLst>
              <a:ext uri="{FF2B5EF4-FFF2-40B4-BE49-F238E27FC236}">
                <a16:creationId xmlns=""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Content Placeholder 2">
            <a:extLst>
              <a:ext uri="{FF2B5EF4-FFF2-40B4-BE49-F238E27FC236}">
                <a16:creationId xmlns="" xmlns:a16="http://schemas.microsoft.com/office/drawing/2014/main" id="{9BB017D3-0E4A-43F4-BC02-DB826A7FDC3D}"/>
              </a:ext>
            </a:extLst>
          </p:cNvPr>
          <p:cNvSpPr>
            <a:spLocks noGrp="1"/>
          </p:cNvSpPr>
          <p:nvPr>
            <p:ph idx="1" hasCustomPrompt="1"/>
          </p:nvPr>
        </p:nvSpPr>
        <p:spPr>
          <a:xfrm>
            <a:off x="5180012" y="908051"/>
            <a:ext cx="6172200" cy="495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8777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 xmlns:a16="http://schemas.microsoft.com/office/drawing/2014/main" id="{C3E8E02D-385B-477A-BAE1-4A97C6E9D720}"/>
              </a:ext>
            </a:extLst>
          </p:cNvPr>
          <p:cNvSpPr>
            <a:spLocks noGrp="1"/>
          </p:cNvSpPr>
          <p:nvPr>
            <p:ph type="title"/>
          </p:nvPr>
        </p:nvSpPr>
        <p:spPr>
          <a:xfrm>
            <a:off x="839788" y="908050"/>
            <a:ext cx="3932237" cy="1149350"/>
          </a:xfrm>
        </p:spPr>
        <p:txBody>
          <a:bodyPr anchor="b"/>
          <a:lstStyle>
            <a:lvl1pPr>
              <a:defRPr sz="3200"/>
            </a:lvl1pPr>
          </a:lstStyle>
          <a:p>
            <a:r>
              <a:rPr lang="en-US" noProof="0" smtClean="0"/>
              <a:t>Click to edit Master title style</a:t>
            </a:r>
            <a:endParaRPr lang="en-US" noProof="0"/>
          </a:p>
        </p:txBody>
      </p:sp>
      <p:sp>
        <p:nvSpPr>
          <p:cNvPr id="8" name="Text Placeholder 3">
            <a:extLst>
              <a:ext uri="{FF2B5EF4-FFF2-40B4-BE49-F238E27FC236}">
                <a16:creationId xmlns=""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 xmlns:a16="http://schemas.microsoft.com/office/drawing/2014/main" id="{9A7D37A5-CD8F-499C-BFFD-2D0EB08556C3}"/>
              </a:ext>
            </a:extLst>
          </p:cNvPr>
          <p:cNvSpPr>
            <a:spLocks noGrp="1"/>
          </p:cNvSpPr>
          <p:nvPr>
            <p:ph type="pic" idx="1"/>
          </p:nvPr>
        </p:nvSpPr>
        <p:spPr>
          <a:xfrm>
            <a:off x="5183188" y="908051"/>
            <a:ext cx="61722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8182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23336D-E3BE-45DB-B625-753732F9F7F0}"/>
              </a:ext>
            </a:extLst>
          </p:cNvPr>
          <p:cNvSpPr>
            <a:spLocks noGrp="1"/>
          </p:cNvSpPr>
          <p:nvPr>
            <p:ph type="title"/>
          </p:nvPr>
        </p:nvSpPr>
        <p:spPr/>
        <p:txBody>
          <a:body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54C2EC4E-2A4D-4B8B-8C10-D8F4A649E56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A7027D07-F714-4E3C-97FC-7AB8C42FA92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ADE3BA64-4F34-452B-AA1F-BB90A0F05EFD}"/>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11567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D57916-404D-41BC-B080-9B6CBA9F95C2}"/>
              </a:ext>
            </a:extLst>
          </p:cNvPr>
          <p:cNvSpPr>
            <a:spLocks noGrp="1"/>
          </p:cNvSpPr>
          <p:nvPr>
            <p:ph type="title"/>
          </p:nvPr>
        </p:nvSpPr>
        <p:spPr/>
        <p:txBody>
          <a:body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F920C85E-02E3-4F3E-8E6F-4467C61270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952F5317-A8A3-406A-96EA-4BB58C35AF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5B2A1141-BD97-42C5-A257-A2C0668A1BA8}"/>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84042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Text Placeholder 21">
            <a:extLst>
              <a:ext uri="{FF2B5EF4-FFF2-40B4-BE49-F238E27FC236}">
                <a16:creationId xmlns="" xmlns:a16="http://schemas.microsoft.com/office/drawing/2014/main" id="{F27BBFB4-84C4-42C9-9CB3-DFD801CEBF70}"/>
              </a:ext>
            </a:extLst>
          </p:cNvPr>
          <p:cNvSpPr>
            <a:spLocks noGrp="1"/>
          </p:cNvSpPr>
          <p:nvPr>
            <p:ph type="body" sz="quarter" idx="10" hasCustomPrompt="1"/>
          </p:nvPr>
        </p:nvSpPr>
        <p:spPr>
          <a:xfrm>
            <a:off x="6791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1</a:t>
            </a:r>
          </a:p>
        </p:txBody>
      </p:sp>
      <p:sp>
        <p:nvSpPr>
          <p:cNvPr id="26" name="Text Placeholder 24">
            <a:extLst>
              <a:ext uri="{FF2B5EF4-FFF2-40B4-BE49-F238E27FC236}">
                <a16:creationId xmlns="" xmlns:a16="http://schemas.microsoft.com/office/drawing/2014/main" id="{C8BBE7AC-17E7-4828-A40C-39EED5284E6D}"/>
              </a:ext>
            </a:extLst>
          </p:cNvPr>
          <p:cNvSpPr>
            <a:spLocks noGrp="1"/>
          </p:cNvSpPr>
          <p:nvPr>
            <p:ph type="body" sz="quarter" idx="11" hasCustomPrompt="1"/>
          </p:nvPr>
        </p:nvSpPr>
        <p:spPr>
          <a:xfrm>
            <a:off x="1394409" y="1920003"/>
            <a:ext cx="3103110"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 xmlns:a16="http://schemas.microsoft.com/office/drawing/2014/main" id="{FC1057E8-2611-45B5-913B-82D301FE8A86}"/>
              </a:ext>
            </a:extLst>
          </p:cNvPr>
          <p:cNvSpPr>
            <a:spLocks noGrp="1"/>
          </p:cNvSpPr>
          <p:nvPr>
            <p:ph type="body" sz="quarter" idx="12" hasCustomPrompt="1"/>
          </p:nvPr>
        </p:nvSpPr>
        <p:spPr>
          <a:xfrm>
            <a:off x="47725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2</a:t>
            </a:r>
          </a:p>
        </p:txBody>
      </p:sp>
      <p:sp>
        <p:nvSpPr>
          <p:cNvPr id="34" name="Text Placeholder 24">
            <a:extLst>
              <a:ext uri="{FF2B5EF4-FFF2-40B4-BE49-F238E27FC236}">
                <a16:creationId xmlns="" xmlns:a16="http://schemas.microsoft.com/office/drawing/2014/main" id="{A65257E6-B10F-49C0-862A-53648E3F2D0B}"/>
              </a:ext>
            </a:extLst>
          </p:cNvPr>
          <p:cNvSpPr>
            <a:spLocks noGrp="1"/>
          </p:cNvSpPr>
          <p:nvPr>
            <p:ph type="body" sz="quarter" idx="13" hasCustomPrompt="1"/>
          </p:nvPr>
        </p:nvSpPr>
        <p:spPr>
          <a:xfrm>
            <a:off x="5558149" y="1920003"/>
            <a:ext cx="2243918"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 xmlns:a16="http://schemas.microsoft.com/office/drawing/2014/main" id="{83A147CC-1513-463A-8B07-CC14AEC845D9}"/>
              </a:ext>
            </a:extLst>
          </p:cNvPr>
          <p:cNvSpPr>
            <a:spLocks noGrp="1"/>
          </p:cNvSpPr>
          <p:nvPr>
            <p:ph type="body" sz="quarter" idx="14" hasCustomPrompt="1"/>
          </p:nvPr>
        </p:nvSpPr>
        <p:spPr>
          <a:xfrm>
            <a:off x="7858629" y="1833572"/>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3</a:t>
            </a:r>
          </a:p>
        </p:txBody>
      </p:sp>
      <p:sp>
        <p:nvSpPr>
          <p:cNvPr id="38" name="Text Placeholder 24">
            <a:extLst>
              <a:ext uri="{FF2B5EF4-FFF2-40B4-BE49-F238E27FC236}">
                <a16:creationId xmlns="" xmlns:a16="http://schemas.microsoft.com/office/drawing/2014/main" id="{BCE98261-6A42-49F1-B208-2E6C24DFCF83}"/>
              </a:ext>
            </a:extLst>
          </p:cNvPr>
          <p:cNvSpPr>
            <a:spLocks noGrp="1"/>
          </p:cNvSpPr>
          <p:nvPr>
            <p:ph type="body" sz="quarter" idx="15" hasCustomPrompt="1"/>
          </p:nvPr>
        </p:nvSpPr>
        <p:spPr>
          <a:xfrm>
            <a:off x="8644262" y="1937782"/>
            <a:ext cx="2959116"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 xmlns:a16="http://schemas.microsoft.com/office/drawing/2014/main" id="{937F4311-EBEC-44E3-8542-07503B54D770}"/>
              </a:ext>
            </a:extLst>
          </p:cNvPr>
          <p:cNvSpPr>
            <a:spLocks noGrp="1"/>
          </p:cNvSpPr>
          <p:nvPr>
            <p:ph type="body" sz="quarter" idx="16" hasCustomPrompt="1"/>
          </p:nvPr>
        </p:nvSpPr>
        <p:spPr>
          <a:xfrm>
            <a:off x="89172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3" name="Text Placeholder 24">
            <a:extLst>
              <a:ext uri="{FF2B5EF4-FFF2-40B4-BE49-F238E27FC236}">
                <a16:creationId xmlns="" xmlns:a16="http://schemas.microsoft.com/office/drawing/2014/main" id="{FED4B056-A42A-4115-B98D-177B9AFDABFE}"/>
              </a:ext>
            </a:extLst>
          </p:cNvPr>
          <p:cNvSpPr>
            <a:spLocks noGrp="1"/>
          </p:cNvSpPr>
          <p:nvPr>
            <p:ph type="body" sz="quarter" idx="17" hasCustomPrompt="1"/>
          </p:nvPr>
        </p:nvSpPr>
        <p:spPr>
          <a:xfrm>
            <a:off x="2590348"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5" name="Text Placeholder 24">
            <a:extLst>
              <a:ext uri="{FF2B5EF4-FFF2-40B4-BE49-F238E27FC236}">
                <a16:creationId xmlns="" xmlns:a16="http://schemas.microsoft.com/office/drawing/2014/main" id="{2D359611-5488-43D7-A2A6-E60DB2E1D872}"/>
              </a:ext>
            </a:extLst>
          </p:cNvPr>
          <p:cNvSpPr>
            <a:spLocks noGrp="1"/>
          </p:cNvSpPr>
          <p:nvPr>
            <p:ph type="body" sz="quarter" idx="18" hasCustomPrompt="1"/>
          </p:nvPr>
        </p:nvSpPr>
        <p:spPr>
          <a:xfrm>
            <a:off x="479479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6" name="Text Placeholder 24">
            <a:extLst>
              <a:ext uri="{FF2B5EF4-FFF2-40B4-BE49-F238E27FC236}">
                <a16:creationId xmlns="" xmlns:a16="http://schemas.microsoft.com/office/drawing/2014/main" id="{F2182E7C-B18B-4F73-B0D1-86196D992B18}"/>
              </a:ext>
            </a:extLst>
          </p:cNvPr>
          <p:cNvSpPr>
            <a:spLocks noGrp="1"/>
          </p:cNvSpPr>
          <p:nvPr>
            <p:ph type="body" sz="quarter" idx="19" hasCustomPrompt="1"/>
          </p:nvPr>
        </p:nvSpPr>
        <p:spPr>
          <a:xfrm>
            <a:off x="7876955" y="3006198"/>
            <a:ext cx="3726423"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8" name="Text Placeholder 24">
            <a:extLst>
              <a:ext uri="{FF2B5EF4-FFF2-40B4-BE49-F238E27FC236}">
                <a16:creationId xmlns="" xmlns:a16="http://schemas.microsoft.com/office/drawing/2014/main" id="{3D51A445-889E-44A8-AF12-58BC161D148C}"/>
              </a:ext>
            </a:extLst>
          </p:cNvPr>
          <p:cNvSpPr>
            <a:spLocks noGrp="1"/>
          </p:cNvSpPr>
          <p:nvPr>
            <p:ph type="body" sz="quarter" idx="20" hasCustomPrompt="1"/>
          </p:nvPr>
        </p:nvSpPr>
        <p:spPr>
          <a:xfrm>
            <a:off x="1657040" y="5751926"/>
            <a:ext cx="8877920" cy="470478"/>
          </a:xfrm>
        </p:spPr>
        <p:txBody>
          <a:bodyPr>
            <a:normAutofit/>
          </a:bodyPr>
          <a:lstStyle>
            <a:lvl1pPr marL="0" indent="0" algn="ctr">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 xmlns:a16="http://schemas.microsoft.com/office/drawing/2014/main" id="{358BC44E-644D-4E21-A055-1178CD0D2698}"/>
              </a:ext>
            </a:extLst>
          </p:cNvPr>
          <p:cNvSpPr>
            <a:spLocks noGrp="1"/>
          </p:cNvSpPr>
          <p:nvPr>
            <p:ph type="body" sz="quarter" idx="21" hasCustomPrompt="1"/>
          </p:nvPr>
        </p:nvSpPr>
        <p:spPr>
          <a:xfrm>
            <a:off x="4794791" y="4974002"/>
            <a:ext cx="2599199"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0" name="Text Placeholder 24">
            <a:extLst>
              <a:ext uri="{FF2B5EF4-FFF2-40B4-BE49-F238E27FC236}">
                <a16:creationId xmlns="" xmlns:a16="http://schemas.microsoft.com/office/drawing/2014/main" id="{32C60917-FE9C-4C02-976E-9F4DF95F1614}"/>
              </a:ext>
            </a:extLst>
          </p:cNvPr>
          <p:cNvSpPr>
            <a:spLocks noGrp="1"/>
          </p:cNvSpPr>
          <p:nvPr>
            <p:ph type="body" sz="quarter" idx="22" hasCustomPrompt="1"/>
          </p:nvPr>
        </p:nvSpPr>
        <p:spPr>
          <a:xfrm>
            <a:off x="7890713" y="4974002"/>
            <a:ext cx="3712665"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5" name="Picture Placeholder 12">
            <a:extLst>
              <a:ext uri="{FF2B5EF4-FFF2-40B4-BE49-F238E27FC236}">
                <a16:creationId xmlns="" xmlns:a16="http://schemas.microsoft.com/office/drawing/2014/main" id="{2535BC4C-3D36-473A-B9EF-EC6F3BA67113}"/>
              </a:ext>
            </a:extLst>
          </p:cNvPr>
          <p:cNvSpPr>
            <a:spLocks noGrp="1"/>
          </p:cNvSpPr>
          <p:nvPr>
            <p:ph type="pic" sz="quarter" idx="37"/>
          </p:nvPr>
        </p:nvSpPr>
        <p:spPr>
          <a:xfrm>
            <a:off x="891723"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smtClean="0"/>
              <a:t>Click icon to add picture</a:t>
            </a:r>
            <a:endParaRPr lang="en-US" noProof="0" dirty="0"/>
          </a:p>
        </p:txBody>
      </p:sp>
      <p:sp>
        <p:nvSpPr>
          <p:cNvPr id="56" name="Picture Placeholder 12">
            <a:extLst>
              <a:ext uri="{FF2B5EF4-FFF2-40B4-BE49-F238E27FC236}">
                <a16:creationId xmlns="" xmlns:a16="http://schemas.microsoft.com/office/drawing/2014/main" id="{A1E61843-0C1E-4581-98C1-C9247F7043AC}"/>
              </a:ext>
            </a:extLst>
          </p:cNvPr>
          <p:cNvSpPr>
            <a:spLocks noGrp="1"/>
          </p:cNvSpPr>
          <p:nvPr>
            <p:ph type="pic" sz="quarter" idx="38"/>
          </p:nvPr>
        </p:nvSpPr>
        <p:spPr>
          <a:xfrm>
            <a:off x="2590348"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smtClean="0"/>
              <a:t>Click icon to add picture</a:t>
            </a:r>
            <a:endParaRPr lang="en-US" noProof="0" dirty="0"/>
          </a:p>
        </p:txBody>
      </p:sp>
      <p:sp>
        <p:nvSpPr>
          <p:cNvPr id="57" name="Picture Placeholder 12">
            <a:extLst>
              <a:ext uri="{FF2B5EF4-FFF2-40B4-BE49-F238E27FC236}">
                <a16:creationId xmlns="" xmlns:a16="http://schemas.microsoft.com/office/drawing/2014/main" id="{F3B39F0E-B245-4510-8C07-0EC29B83F1BA}"/>
              </a:ext>
            </a:extLst>
          </p:cNvPr>
          <p:cNvSpPr>
            <a:spLocks noGrp="1"/>
          </p:cNvSpPr>
          <p:nvPr>
            <p:ph type="pic" sz="quarter" idx="43"/>
          </p:nvPr>
        </p:nvSpPr>
        <p:spPr>
          <a:xfrm>
            <a:off x="4794792" y="3944782"/>
            <a:ext cx="2599199" cy="896112"/>
          </a:xfrm>
        </p:spPr>
        <p:txBody>
          <a:bodyPr anchor="ctr" anchorCtr="0">
            <a:noAutofit/>
          </a:bodyPr>
          <a:lstStyle>
            <a:lvl1pPr marL="0" indent="0" algn="ctr">
              <a:buNone/>
              <a:defRPr sz="1400">
                <a:solidFill>
                  <a:schemeClr val="tx1">
                    <a:lumMod val="75000"/>
                    <a:lumOff val="25000"/>
                  </a:schemeClr>
                </a:solidFill>
              </a:defRPr>
            </a:lvl1pPr>
          </a:lstStyle>
          <a:p>
            <a:r>
              <a:rPr lang="en-US" noProof="0" smtClean="0"/>
              <a:t>Click icon to add picture</a:t>
            </a:r>
            <a:endParaRPr lang="en-US" noProof="0" dirty="0"/>
          </a:p>
        </p:txBody>
      </p:sp>
      <p:sp>
        <p:nvSpPr>
          <p:cNvPr id="58" name="Picture Placeholder 9">
            <a:extLst>
              <a:ext uri="{FF2B5EF4-FFF2-40B4-BE49-F238E27FC236}">
                <a16:creationId xmlns="" xmlns:a16="http://schemas.microsoft.com/office/drawing/2014/main" id="{A9E755CD-1A38-4F75-A18E-2D31E4934C8A}"/>
              </a:ext>
            </a:extLst>
          </p:cNvPr>
          <p:cNvSpPr>
            <a:spLocks noGrp="1"/>
          </p:cNvSpPr>
          <p:nvPr>
            <p:ph type="pic" sz="quarter" idx="44"/>
          </p:nvPr>
        </p:nvSpPr>
        <p:spPr>
          <a:xfrm>
            <a:off x="7876955" y="3944782"/>
            <a:ext cx="2599200" cy="896400"/>
          </a:xfrm>
        </p:spPr>
        <p:txBody>
          <a:bodyPr anchor="ctr" anchorCtr="0">
            <a:normAutofit/>
          </a:bodyPr>
          <a:lstStyle>
            <a:lvl1pPr marL="0" indent="0" algn="ctr">
              <a:buNone/>
              <a:defRPr sz="1400">
                <a:solidFill>
                  <a:schemeClr val="tx1">
                    <a:lumMod val="75000"/>
                    <a:lumOff val="25000"/>
                  </a:schemeClr>
                </a:solidFill>
              </a:defRPr>
            </a:lvl1pPr>
          </a:lstStyle>
          <a:p>
            <a:r>
              <a:rPr lang="en-US" noProof="0" smtClean="0"/>
              <a:t>Click icon to add picture</a:t>
            </a:r>
            <a:endParaRPr lang="en-US" noProof="0" dirty="0"/>
          </a:p>
        </p:txBody>
      </p:sp>
      <p:sp>
        <p:nvSpPr>
          <p:cNvPr id="2" name="Title 1">
            <a:extLst>
              <a:ext uri="{FF2B5EF4-FFF2-40B4-BE49-F238E27FC236}">
                <a16:creationId xmlns="" xmlns:a16="http://schemas.microsoft.com/office/drawing/2014/main" id="{1C750AC0-7255-417F-919C-19DF42857E05}"/>
              </a:ext>
            </a:extLst>
          </p:cNvPr>
          <p:cNvSpPr>
            <a:spLocks noGrp="1"/>
          </p:cNvSpPr>
          <p:nvPr>
            <p:ph type="title" hasCustomPrompt="1"/>
          </p:nvPr>
        </p:nvSpPr>
        <p:spPr>
          <a:xfrm>
            <a:off x="2141220" y="558203"/>
            <a:ext cx="7909560" cy="1069848"/>
          </a:xfrm>
          <a:noFill/>
        </p:spPr>
        <p:txBody>
          <a:bodyPr lIns="0" tIns="0" rIns="0" bIns="0">
            <a:normAutofit/>
          </a:bodyPr>
          <a:lstStyle>
            <a:lvl1pPr algn="ctr">
              <a:defRPr lang="ru-RU" sz="6000" b="0" kern="1200" dirty="0">
                <a:solidFill>
                  <a:schemeClr val="tx2"/>
                </a:solidFill>
                <a:latin typeface="+mj-lt"/>
                <a:ea typeface="+mj-ea"/>
                <a:cs typeface="+mj-cs"/>
              </a:defRPr>
            </a:lvl1pPr>
          </a:lstStyle>
          <a:p>
            <a:r>
              <a:rPr lang="en-US" noProof="0"/>
              <a:t>How to use this template</a:t>
            </a:r>
          </a:p>
        </p:txBody>
      </p:sp>
      <p:pic>
        <p:nvPicPr>
          <p:cNvPr id="21" name="Graphic 20">
            <a:extLst>
              <a:ext uri="{FF2B5EF4-FFF2-40B4-BE49-F238E27FC236}">
                <a16:creationId xmlns="" xmlns:a16="http://schemas.microsoft.com/office/drawing/2014/main" id="{08EB3F0B-0F1D-42D2-B6C2-D4D6D82571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608400" y="1568994"/>
            <a:ext cx="4975200" cy="114227"/>
          </a:xfrm>
          <a:prstGeom prst="rect">
            <a:avLst/>
          </a:prstGeom>
        </p:spPr>
      </p:pic>
    </p:spTree>
    <p:extLst>
      <p:ext uri="{BB962C8B-B14F-4D97-AF65-F5344CB8AC3E}">
        <p14:creationId xmlns:p14="http://schemas.microsoft.com/office/powerpoint/2010/main" val="351468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Oval 8">
            <a:extLst>
              <a:ext uri="{FF2B5EF4-FFF2-40B4-BE49-F238E27FC236}">
                <a16:creationId xmlns=""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8" name="Text Placeholder 17">
            <a:extLst>
              <a:ext uri="{FF2B5EF4-FFF2-40B4-BE49-F238E27FC236}">
                <a16:creationId xmlns="" xmlns:a16="http://schemas.microsoft.com/office/drawing/2014/main" id="{4F134C5C-60EE-4E07-8A4F-120C1B5AA0AF}"/>
              </a:ext>
            </a:extLst>
          </p:cNvPr>
          <p:cNvSpPr>
            <a:spLocks noGrp="1"/>
          </p:cNvSpPr>
          <p:nvPr>
            <p:ph type="body" sz="quarter" idx="13" hasCustomPrompt="1"/>
          </p:nvPr>
        </p:nvSpPr>
        <p:spPr>
          <a:xfrm>
            <a:off x="838200" y="1874839"/>
            <a:ext cx="10515600" cy="476476"/>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sp>
        <p:nvSpPr>
          <p:cNvPr id="20" name="Picture Placeholder 19">
            <a:extLst>
              <a:ext uri="{FF2B5EF4-FFF2-40B4-BE49-F238E27FC236}">
                <a16:creationId xmlns="" xmlns:a16="http://schemas.microsoft.com/office/drawing/2014/main" id="{C71C2E69-8C3C-4E87-BC9D-9810F56121BC}"/>
              </a:ext>
            </a:extLst>
          </p:cNvPr>
          <p:cNvSpPr>
            <a:spLocks noGrp="1"/>
          </p:cNvSpPr>
          <p:nvPr>
            <p:ph type="pic" sz="quarter" idx="14"/>
          </p:nvPr>
        </p:nvSpPr>
        <p:spPr>
          <a:xfrm>
            <a:off x="0" y="2483223"/>
            <a:ext cx="12192000" cy="3465576"/>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15977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Oval 9">
            <a:extLst>
              <a:ext uri="{FF2B5EF4-FFF2-40B4-BE49-F238E27FC236}">
                <a16:creationId xmlns="" xmlns:a16="http://schemas.microsoft.com/office/drawing/2014/main" id="{DFFF6C81-E769-CE4D-B9C0-858E073D19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371695AE-7720-4633-B467-CD5DD1A9EC2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94940C99-75CB-4A48-894F-EA35F7C9189E}"/>
              </a:ext>
            </a:extLst>
          </p:cNvPr>
          <p:cNvSpPr>
            <a:spLocks noGrp="1"/>
          </p:cNvSpPr>
          <p:nvPr>
            <p:ph type="title" hasCustomPrompt="1"/>
          </p:nvPr>
        </p:nvSpPr>
        <p:spPr>
          <a:xfrm>
            <a:off x="6924536" y="922103"/>
            <a:ext cx="4257905" cy="1325563"/>
          </a:xfrm>
        </p:spPr>
        <p:txBody>
          <a:bodyPr/>
          <a:lstStyle>
            <a:lvl1pPr>
              <a:defRPr b="0"/>
            </a:lvl1pPr>
          </a:lstStyle>
          <a:p>
            <a:r>
              <a:rPr lang="en-US" noProof="0"/>
              <a:t>Text Layout 1</a:t>
            </a:r>
          </a:p>
        </p:txBody>
      </p:sp>
      <p:sp>
        <p:nvSpPr>
          <p:cNvPr id="4" name="Footer Placeholder 3">
            <a:extLst>
              <a:ext uri="{FF2B5EF4-FFF2-40B4-BE49-F238E27FC236}">
                <a16:creationId xmlns="" xmlns:a16="http://schemas.microsoft.com/office/drawing/2014/main" id="{C97E3AD6-C295-45C8-8FC7-AD342840364A}"/>
              </a:ext>
            </a:extLst>
          </p:cNvPr>
          <p:cNvSpPr>
            <a:spLocks noGrp="1"/>
          </p:cNvSpPr>
          <p:nvPr>
            <p:ph type="ftr" sz="quarter" idx="11"/>
          </p:nvPr>
        </p:nvSpPr>
        <p:spPr/>
        <p:txBody>
          <a:bodyPr/>
          <a:lstStyle/>
          <a:p>
            <a:r>
              <a:rPr lang="en-US" noProof="0" dirty="0"/>
              <a:t>ADD A FOOTER</a:t>
            </a:r>
          </a:p>
        </p:txBody>
      </p:sp>
      <p:sp>
        <p:nvSpPr>
          <p:cNvPr id="6" name="Text Placeholder 14">
            <a:extLst>
              <a:ext uri="{FF2B5EF4-FFF2-40B4-BE49-F238E27FC236}">
                <a16:creationId xmlns="" xmlns:a16="http://schemas.microsoft.com/office/drawing/2014/main" id="{780797F8-0544-4DFB-8D2C-CC50CB7F4AAD}"/>
              </a:ext>
            </a:extLst>
          </p:cNvPr>
          <p:cNvSpPr>
            <a:spLocks noGrp="1"/>
          </p:cNvSpPr>
          <p:nvPr>
            <p:ph type="body" sz="quarter" idx="13" hasCustomPrompt="1"/>
          </p:nvPr>
        </p:nvSpPr>
        <p:spPr>
          <a:xfrm>
            <a:off x="6663282" y="2384295"/>
            <a:ext cx="4519159" cy="639683"/>
          </a:xfrm>
        </p:spPr>
        <p:txBody>
          <a:bodyPr>
            <a:normAutofit/>
          </a:bodyPr>
          <a:lstStyle>
            <a:lvl1pPr marL="0" indent="0">
              <a:buNone/>
              <a:defRPr sz="1800" b="0" i="0"/>
            </a:lvl1pPr>
          </a:lstStyle>
          <a:p>
            <a:pPr lvl="0"/>
            <a:r>
              <a:rPr lang="en-US" noProof="0"/>
              <a:t>EDIT MASTER TEXT STYLES</a:t>
            </a:r>
          </a:p>
        </p:txBody>
      </p:sp>
      <p:sp>
        <p:nvSpPr>
          <p:cNvPr id="7" name="Text Placeholder 14">
            <a:extLst>
              <a:ext uri="{FF2B5EF4-FFF2-40B4-BE49-F238E27FC236}">
                <a16:creationId xmlns="" xmlns:a16="http://schemas.microsoft.com/office/drawing/2014/main" id="{F7A942D6-FCE6-4DCD-BD15-F6399EC2A21E}"/>
              </a:ext>
            </a:extLst>
          </p:cNvPr>
          <p:cNvSpPr>
            <a:spLocks noGrp="1"/>
          </p:cNvSpPr>
          <p:nvPr>
            <p:ph type="body" sz="quarter" idx="14" hasCustomPrompt="1"/>
          </p:nvPr>
        </p:nvSpPr>
        <p:spPr>
          <a:xfrm>
            <a:off x="6474599" y="3173534"/>
            <a:ext cx="4707842" cy="2588637"/>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
        <p:nvSpPr>
          <p:cNvPr id="9" name="Graphic 13">
            <a:extLst>
              <a:ext uri="{FF2B5EF4-FFF2-40B4-BE49-F238E27FC236}">
                <a16:creationId xmlns="" xmlns:a16="http://schemas.microsoft.com/office/drawing/2014/main" id="{BE348D43-6DEE-4E32-B9F5-235CB8EC9257}"/>
              </a:ext>
            </a:extLst>
          </p:cNvPr>
          <p:cNvSpPr/>
          <p:nvPr userDrawn="1"/>
        </p:nvSpPr>
        <p:spPr>
          <a:xfrm>
            <a:off x="7059964" y="207698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Picture Placeholder 11">
            <a:extLst>
              <a:ext uri="{FF2B5EF4-FFF2-40B4-BE49-F238E27FC236}">
                <a16:creationId xmlns="" xmlns:a16="http://schemas.microsoft.com/office/drawing/2014/main" id="{32A28410-C401-4876-8DE7-D0EFCDE41D2C}"/>
              </a:ext>
            </a:extLst>
          </p:cNvPr>
          <p:cNvSpPr>
            <a:spLocks noGrp="1"/>
          </p:cNvSpPr>
          <p:nvPr>
            <p:ph type="pic" sz="quarter" idx="15"/>
          </p:nvPr>
        </p:nvSpPr>
        <p:spPr>
          <a:xfrm>
            <a:off x="911224" y="0"/>
            <a:ext cx="4626864" cy="685800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17558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1" name="Oval 10">
            <a:extLst>
              <a:ext uri="{FF2B5EF4-FFF2-40B4-BE49-F238E27FC236}">
                <a16:creationId xmlns="" xmlns:a16="http://schemas.microsoft.com/office/drawing/2014/main" id="{275CB319-C744-E641-8907-1470D3DF159D}"/>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AAFC21D-31CF-420D-A654-B62708C71952}"/>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F5D078D9-85B9-4D7C-BCDC-31053365B378}"/>
              </a:ext>
            </a:extLst>
          </p:cNvPr>
          <p:cNvSpPr>
            <a:spLocks noGrp="1"/>
          </p:cNvSpPr>
          <p:nvPr>
            <p:ph type="title" hasCustomPrompt="1"/>
          </p:nvPr>
        </p:nvSpPr>
        <p:spPr>
          <a:xfrm>
            <a:off x="1172027" y="3938140"/>
            <a:ext cx="4430485" cy="893080"/>
          </a:xfrm>
        </p:spPr>
        <p:txBody>
          <a:bodyPr/>
          <a:lstStyle>
            <a:lvl1pPr algn="ctr">
              <a:defRPr b="0"/>
            </a:lvl1pPr>
          </a:lstStyle>
          <a:p>
            <a:r>
              <a:rPr lang="en-US" noProof="0"/>
              <a:t>Text Layout 2</a:t>
            </a:r>
          </a:p>
        </p:txBody>
      </p:sp>
      <p:sp>
        <p:nvSpPr>
          <p:cNvPr id="3" name="Date Placeholder 2">
            <a:extLst>
              <a:ext uri="{FF2B5EF4-FFF2-40B4-BE49-F238E27FC236}">
                <a16:creationId xmlns="" xmlns:a16="http://schemas.microsoft.com/office/drawing/2014/main" id="{5F5253D9-2D52-4F01-9ED9-4E2A3C0E6A1B}"/>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D3BDB2FC-0867-44DF-98D6-C443802B8C26}"/>
              </a:ext>
            </a:extLst>
          </p:cNvPr>
          <p:cNvSpPr>
            <a:spLocks noGrp="1"/>
          </p:cNvSpPr>
          <p:nvPr>
            <p:ph type="ftr" sz="quarter" idx="11"/>
          </p:nvPr>
        </p:nvSpPr>
        <p:spPr/>
        <p:txBody>
          <a:bodyPr/>
          <a:lstStyle/>
          <a:p>
            <a:r>
              <a:rPr lang="en-US" noProof="0" dirty="0"/>
              <a:t>ADD A FOOTER</a:t>
            </a:r>
          </a:p>
        </p:txBody>
      </p:sp>
      <p:sp>
        <p:nvSpPr>
          <p:cNvPr id="7" name="Picture Placeholder 6">
            <a:extLst>
              <a:ext uri="{FF2B5EF4-FFF2-40B4-BE49-F238E27FC236}">
                <a16:creationId xmlns="" xmlns:a16="http://schemas.microsoft.com/office/drawing/2014/main" id="{2E25E660-4559-4CC8-852F-94402A454C17}"/>
              </a:ext>
            </a:extLst>
          </p:cNvPr>
          <p:cNvSpPr>
            <a:spLocks noGrp="1"/>
          </p:cNvSpPr>
          <p:nvPr>
            <p:ph type="pic" sz="quarter" idx="13"/>
          </p:nvPr>
        </p:nvSpPr>
        <p:spPr>
          <a:xfrm>
            <a:off x="0" y="797608"/>
            <a:ext cx="12192000" cy="2843784"/>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9" name="Graphic 13">
            <a:extLst>
              <a:ext uri="{FF2B5EF4-FFF2-40B4-BE49-F238E27FC236}">
                <a16:creationId xmlns="" xmlns:a16="http://schemas.microsoft.com/office/drawing/2014/main" id="{A4B61220-F8A1-4859-BA99-F5EC0CC36B0F}"/>
              </a:ext>
            </a:extLst>
          </p:cNvPr>
          <p:cNvSpPr/>
          <p:nvPr userDrawn="1"/>
        </p:nvSpPr>
        <p:spPr>
          <a:xfrm>
            <a:off x="1825747" y="488245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0" name="Text Placeholder 14">
            <a:extLst>
              <a:ext uri="{FF2B5EF4-FFF2-40B4-BE49-F238E27FC236}">
                <a16:creationId xmlns="" xmlns:a16="http://schemas.microsoft.com/office/drawing/2014/main" id="{1A39E620-8448-42D8-85B7-A6BF45A2FBDD}"/>
              </a:ext>
            </a:extLst>
          </p:cNvPr>
          <p:cNvSpPr>
            <a:spLocks noGrp="1"/>
          </p:cNvSpPr>
          <p:nvPr>
            <p:ph type="body" sz="quarter" idx="14" hasCustomPrompt="1"/>
          </p:nvPr>
        </p:nvSpPr>
        <p:spPr>
          <a:xfrm>
            <a:off x="1172027" y="5192860"/>
            <a:ext cx="4430485" cy="639683"/>
          </a:xfrm>
        </p:spPr>
        <p:txBody>
          <a:bodyPr>
            <a:normAutofit/>
          </a:bodyPr>
          <a:lstStyle>
            <a:lvl1pPr marL="0" indent="0" algn="ctr">
              <a:buNone/>
              <a:defRPr sz="1800" b="0" i="0"/>
            </a:lvl1pPr>
          </a:lstStyle>
          <a:p>
            <a:pPr lvl="0"/>
            <a:r>
              <a:rPr lang="en-US" noProof="0"/>
              <a:t>EDIT MASTER TEXT STYLES</a:t>
            </a:r>
          </a:p>
        </p:txBody>
      </p:sp>
      <p:sp>
        <p:nvSpPr>
          <p:cNvPr id="12" name="Text Placeholder 14">
            <a:extLst>
              <a:ext uri="{FF2B5EF4-FFF2-40B4-BE49-F238E27FC236}">
                <a16:creationId xmlns="" xmlns:a16="http://schemas.microsoft.com/office/drawing/2014/main" id="{F2FF44AF-6A6B-4742-B58D-DF26808AFD83}"/>
              </a:ext>
            </a:extLst>
          </p:cNvPr>
          <p:cNvSpPr>
            <a:spLocks noGrp="1"/>
          </p:cNvSpPr>
          <p:nvPr>
            <p:ph type="body" sz="quarter" idx="15" hasCustomPrompt="1"/>
          </p:nvPr>
        </p:nvSpPr>
        <p:spPr>
          <a:xfrm>
            <a:off x="6474599" y="4064000"/>
            <a:ext cx="4545374" cy="1698171"/>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Tree>
    <p:extLst>
      <p:ext uri="{BB962C8B-B14F-4D97-AF65-F5344CB8AC3E}">
        <p14:creationId xmlns:p14="http://schemas.microsoft.com/office/powerpoint/2010/main" val="424932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14" name="Oval 13">
            <a:extLst>
              <a:ext uri="{FF2B5EF4-FFF2-40B4-BE49-F238E27FC236}">
                <a16:creationId xmlns="" xmlns:a16="http://schemas.microsoft.com/office/drawing/2014/main" id="{213AAFFC-6E5A-D44A-ADBF-E9D307CE6349}"/>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72DABAFE-C077-44F7-8606-FCEAD364C17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 xmlns:a16="http://schemas.microsoft.com/office/drawing/2014/main" id="{F8D0EF65-ABFF-4900-A2AD-12A8C47ECC15}"/>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D1E8D827-86E9-4228-B43C-616FE3F73BC2}"/>
              </a:ext>
            </a:extLst>
          </p:cNvPr>
          <p:cNvSpPr>
            <a:spLocks noGrp="1"/>
          </p:cNvSpPr>
          <p:nvPr>
            <p:ph type="ftr" sz="quarter" idx="11"/>
          </p:nvPr>
        </p:nvSpPr>
        <p:spPr/>
        <p:txBody>
          <a:bodyPr/>
          <a:lstStyle/>
          <a:p>
            <a:r>
              <a:rPr lang="en-US" noProof="0" dirty="0"/>
              <a:t>ADD A FOOTER</a:t>
            </a:r>
          </a:p>
        </p:txBody>
      </p:sp>
      <p:sp>
        <p:nvSpPr>
          <p:cNvPr id="7" name="Text Placeholder 2">
            <a:extLst>
              <a:ext uri="{FF2B5EF4-FFF2-40B4-BE49-F238E27FC236}">
                <a16:creationId xmlns="" xmlns:a16="http://schemas.microsoft.com/office/drawing/2014/main" id="{D2BEBEF9-0DCC-4DA2-9828-D5A83238CD9F}"/>
              </a:ext>
            </a:extLst>
          </p:cNvPr>
          <p:cNvSpPr>
            <a:spLocks noGrp="1"/>
          </p:cNvSpPr>
          <p:nvPr>
            <p:ph type="body" idx="1" hasCustomPrompt="1"/>
          </p:nvPr>
        </p:nvSpPr>
        <p:spPr>
          <a:xfrm>
            <a:off x="2067340"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8" name="Text Placeholder 26">
            <a:extLst>
              <a:ext uri="{FF2B5EF4-FFF2-40B4-BE49-F238E27FC236}">
                <a16:creationId xmlns="" xmlns:a16="http://schemas.microsoft.com/office/drawing/2014/main" id="{CE9C552F-C732-4E4C-8B62-DE62A58BADF0}"/>
              </a:ext>
            </a:extLst>
          </p:cNvPr>
          <p:cNvSpPr>
            <a:spLocks noGrp="1"/>
          </p:cNvSpPr>
          <p:nvPr>
            <p:ph type="body" sz="quarter" idx="16" hasCustomPrompt="1"/>
          </p:nvPr>
        </p:nvSpPr>
        <p:spPr>
          <a:xfrm>
            <a:off x="838201" y="2043790"/>
            <a:ext cx="10515599" cy="62910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9" name="Text Placeholder 2">
            <a:extLst>
              <a:ext uri="{FF2B5EF4-FFF2-40B4-BE49-F238E27FC236}">
                <a16:creationId xmlns="" xmlns:a16="http://schemas.microsoft.com/office/drawing/2014/main" id="{100DDA39-3A33-4AF8-BB2F-B80A8696D428}"/>
              </a:ext>
            </a:extLst>
          </p:cNvPr>
          <p:cNvSpPr>
            <a:spLocks noGrp="1"/>
          </p:cNvSpPr>
          <p:nvPr>
            <p:ph type="body" idx="18" hasCustomPrompt="1"/>
          </p:nvPr>
        </p:nvSpPr>
        <p:spPr>
          <a:xfrm>
            <a:off x="7534813"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0" name="Text Placeholder 26">
            <a:extLst>
              <a:ext uri="{FF2B5EF4-FFF2-40B4-BE49-F238E27FC236}">
                <a16:creationId xmlns="" xmlns:a16="http://schemas.microsoft.com/office/drawing/2014/main" id="{D01D7372-B596-424A-8437-BCA847E03CF1}"/>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1" name="Text Placeholder 26">
            <a:extLst>
              <a:ext uri="{FF2B5EF4-FFF2-40B4-BE49-F238E27FC236}">
                <a16:creationId xmlns="" xmlns:a16="http://schemas.microsoft.com/office/drawing/2014/main" id="{F78DB58E-1DC8-42B6-8950-A39F9249D51D}"/>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Graphic 13">
            <a:extLst>
              <a:ext uri="{FF2B5EF4-FFF2-40B4-BE49-F238E27FC236}">
                <a16:creationId xmlns="" xmlns:a16="http://schemas.microsoft.com/office/drawing/2014/main" id="{6E7BE306-50F4-4966-B172-8808A97D9FF4}"/>
              </a:ext>
            </a:extLst>
          </p:cNvPr>
          <p:cNvSpPr/>
          <p:nvPr userDrawn="1"/>
        </p:nvSpPr>
        <p:spPr>
          <a:xfrm>
            <a:off x="4534478" y="171843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3" name="Title 1">
            <a:extLst>
              <a:ext uri="{FF2B5EF4-FFF2-40B4-BE49-F238E27FC236}">
                <a16:creationId xmlns="" xmlns:a16="http://schemas.microsoft.com/office/drawing/2014/main" id="{17DEC651-98F0-44EE-BAB8-8B3FE702A36A}"/>
              </a:ext>
            </a:extLst>
          </p:cNvPr>
          <p:cNvSpPr>
            <a:spLocks noGrp="1"/>
          </p:cNvSpPr>
          <p:nvPr>
            <p:ph type="title" hasCustomPrompt="1"/>
          </p:nvPr>
        </p:nvSpPr>
        <p:spPr>
          <a:xfrm>
            <a:off x="838200" y="562882"/>
            <a:ext cx="10515600" cy="1325563"/>
          </a:xfrm>
        </p:spPr>
        <p:txBody>
          <a:bodyPr/>
          <a:lstStyle>
            <a:lvl1pPr algn="ctr">
              <a:defRPr b="0"/>
            </a:lvl1pPr>
          </a:lstStyle>
          <a:p>
            <a:r>
              <a:rPr lang="en-US" noProof="0"/>
              <a:t>Comparison</a:t>
            </a:r>
          </a:p>
        </p:txBody>
      </p:sp>
    </p:spTree>
    <p:extLst>
      <p:ext uri="{BB962C8B-B14F-4D97-AF65-F5344CB8AC3E}">
        <p14:creationId xmlns:p14="http://schemas.microsoft.com/office/powerpoint/2010/main" val="1145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3" name="Oval 22">
            <a:extLst>
              <a:ext uri="{FF2B5EF4-FFF2-40B4-BE49-F238E27FC236}">
                <a16:creationId xmlns="" xmlns:a16="http://schemas.microsoft.com/office/drawing/2014/main" id="{99E16AA7-5075-3449-AB21-5E8037339A90}"/>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523D6FB-BDF5-462B-9DFB-6A2531254435}"/>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 xmlns:a16="http://schemas.microsoft.com/office/drawing/2014/main" id="{3CAFBD2F-FD90-4C8F-BEA1-91BB2D242EED}"/>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5F47FDA8-53F5-4098-B6D5-32456ABFAE67}"/>
              </a:ext>
            </a:extLst>
          </p:cNvPr>
          <p:cNvSpPr>
            <a:spLocks noGrp="1"/>
          </p:cNvSpPr>
          <p:nvPr>
            <p:ph type="ftr" sz="quarter" idx="11"/>
          </p:nvPr>
        </p:nvSpPr>
        <p:spPr/>
        <p:txBody>
          <a:bodyPr/>
          <a:lstStyle/>
          <a:p>
            <a:r>
              <a:rPr lang="en-US" noProof="0" dirty="0"/>
              <a:t>ADD A FOOTER</a:t>
            </a:r>
          </a:p>
        </p:txBody>
      </p:sp>
      <p:sp>
        <p:nvSpPr>
          <p:cNvPr id="6" name="Chart Placeholder 18">
            <a:extLst>
              <a:ext uri="{FF2B5EF4-FFF2-40B4-BE49-F238E27FC236}">
                <a16:creationId xmlns="" xmlns:a16="http://schemas.microsoft.com/office/drawing/2014/main" id="{270B440B-C39E-47E6-9CBA-0BA4EB1EF522}"/>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chart</a:t>
            </a:r>
            <a:endParaRPr lang="en-US" noProof="0" dirty="0"/>
          </a:p>
        </p:txBody>
      </p:sp>
      <p:sp>
        <p:nvSpPr>
          <p:cNvPr id="8" name="Graphic 13">
            <a:extLst>
              <a:ext uri="{FF2B5EF4-FFF2-40B4-BE49-F238E27FC236}">
                <a16:creationId xmlns="" xmlns:a16="http://schemas.microsoft.com/office/drawing/2014/main" id="{1ED66CD9-A275-41A6-92EA-B32A8F51F472}"/>
              </a:ext>
            </a:extLst>
          </p:cNvPr>
          <p:cNvSpPr/>
          <p:nvPr userDrawn="1"/>
        </p:nvSpPr>
        <p:spPr>
          <a:xfrm>
            <a:off x="1949460" y="2168288"/>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9" name="Text Placeholder 14">
            <a:extLst>
              <a:ext uri="{FF2B5EF4-FFF2-40B4-BE49-F238E27FC236}">
                <a16:creationId xmlns="" xmlns:a16="http://schemas.microsoft.com/office/drawing/2014/main" id="{B1A41807-9D03-4167-89E4-C5D1E8143661}"/>
              </a:ext>
            </a:extLst>
          </p:cNvPr>
          <p:cNvSpPr>
            <a:spLocks noGrp="1"/>
          </p:cNvSpPr>
          <p:nvPr>
            <p:ph type="body" sz="quarter" idx="14" hasCustomPrompt="1"/>
          </p:nvPr>
        </p:nvSpPr>
        <p:spPr>
          <a:xfrm>
            <a:off x="925966" y="2478695"/>
            <a:ext cx="5170033" cy="758536"/>
          </a:xfrm>
        </p:spPr>
        <p:txBody>
          <a:bodyPr>
            <a:normAutofit/>
          </a:bodyPr>
          <a:lstStyle>
            <a:lvl1pPr marL="0" indent="0" algn="ctr">
              <a:buNone/>
              <a:defRPr sz="1800" b="0" i="0"/>
            </a:lvl1pPr>
          </a:lstStyle>
          <a:p>
            <a:pPr lvl="0"/>
            <a:r>
              <a:rPr lang="en-US" noProof="0"/>
              <a:t>EDIT MASTER TEXT STYLES</a:t>
            </a:r>
          </a:p>
        </p:txBody>
      </p:sp>
      <p:sp>
        <p:nvSpPr>
          <p:cNvPr id="10" name="Title 1">
            <a:extLst>
              <a:ext uri="{FF2B5EF4-FFF2-40B4-BE49-F238E27FC236}">
                <a16:creationId xmlns="" xmlns:a16="http://schemas.microsoft.com/office/drawing/2014/main" id="{CBDF72AB-A1AE-464E-A9E1-C5CDA8D5CCFE}"/>
              </a:ext>
            </a:extLst>
          </p:cNvPr>
          <p:cNvSpPr>
            <a:spLocks noGrp="1"/>
          </p:cNvSpPr>
          <p:nvPr>
            <p:ph type="title" hasCustomPrompt="1"/>
          </p:nvPr>
        </p:nvSpPr>
        <p:spPr>
          <a:xfrm>
            <a:off x="1957858" y="1289573"/>
            <a:ext cx="3106248" cy="758536"/>
          </a:xfrm>
        </p:spPr>
        <p:txBody>
          <a:bodyPr lIns="0" tIns="0" rIns="0" bIns="0">
            <a:noAutofit/>
          </a:bodyPr>
          <a:lstStyle>
            <a:lvl1pPr algn="ctr">
              <a:defRPr/>
            </a:lvl1pPr>
          </a:lstStyle>
          <a:p>
            <a:r>
              <a:rPr lang="en-US" noProof="0"/>
              <a:t>Chart Slide</a:t>
            </a:r>
          </a:p>
        </p:txBody>
      </p:sp>
      <p:sp>
        <p:nvSpPr>
          <p:cNvPr id="12" name="Text Placeholder 2">
            <a:extLst>
              <a:ext uri="{FF2B5EF4-FFF2-40B4-BE49-F238E27FC236}">
                <a16:creationId xmlns="" xmlns:a16="http://schemas.microsoft.com/office/drawing/2014/main" id="{B83C9A6F-A614-4B31-91D5-3B5CB932149C}"/>
              </a:ext>
            </a:extLst>
          </p:cNvPr>
          <p:cNvSpPr>
            <a:spLocks noGrp="1"/>
          </p:cNvSpPr>
          <p:nvPr>
            <p:ph type="body" idx="18" hasCustomPrompt="1"/>
          </p:nvPr>
        </p:nvSpPr>
        <p:spPr>
          <a:xfrm>
            <a:off x="2030497"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30%</a:t>
            </a:r>
          </a:p>
        </p:txBody>
      </p:sp>
      <p:sp>
        <p:nvSpPr>
          <p:cNvPr id="13" name="Text Placeholder 26">
            <a:extLst>
              <a:ext uri="{FF2B5EF4-FFF2-40B4-BE49-F238E27FC236}">
                <a16:creationId xmlns="" xmlns:a16="http://schemas.microsoft.com/office/drawing/2014/main" id="{A985BA82-9C97-475F-8775-0F16D2FB4047}"/>
              </a:ext>
            </a:extLst>
          </p:cNvPr>
          <p:cNvSpPr>
            <a:spLocks noGrp="1"/>
          </p:cNvSpPr>
          <p:nvPr>
            <p:ph type="body" sz="quarter" idx="21" hasCustomPrompt="1"/>
          </p:nvPr>
        </p:nvSpPr>
        <p:spPr>
          <a:xfrm>
            <a:off x="2030498"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5" name="Text Placeholder 2">
            <a:extLst>
              <a:ext uri="{FF2B5EF4-FFF2-40B4-BE49-F238E27FC236}">
                <a16:creationId xmlns="" xmlns:a16="http://schemas.microsoft.com/office/drawing/2014/main" id="{E5376509-D29C-46DE-948E-15D430CE432A}"/>
              </a:ext>
            </a:extLst>
          </p:cNvPr>
          <p:cNvSpPr>
            <a:spLocks noGrp="1"/>
          </p:cNvSpPr>
          <p:nvPr>
            <p:ph type="body" idx="22" hasCustomPrompt="1"/>
          </p:nvPr>
        </p:nvSpPr>
        <p:spPr>
          <a:xfrm>
            <a:off x="2030522"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16" name="Text Placeholder 26">
            <a:extLst>
              <a:ext uri="{FF2B5EF4-FFF2-40B4-BE49-F238E27FC236}">
                <a16:creationId xmlns="" xmlns:a16="http://schemas.microsoft.com/office/drawing/2014/main" id="{A581FA6A-566D-4068-A898-F86FB96D4A93}"/>
              </a:ext>
            </a:extLst>
          </p:cNvPr>
          <p:cNvSpPr>
            <a:spLocks noGrp="1"/>
          </p:cNvSpPr>
          <p:nvPr>
            <p:ph type="body" sz="quarter" idx="23" hasCustomPrompt="1"/>
          </p:nvPr>
        </p:nvSpPr>
        <p:spPr>
          <a:xfrm>
            <a:off x="2030523" y="447277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8" name="Text Placeholder 2">
            <a:extLst>
              <a:ext uri="{FF2B5EF4-FFF2-40B4-BE49-F238E27FC236}">
                <a16:creationId xmlns="" xmlns:a16="http://schemas.microsoft.com/office/drawing/2014/main" id="{503636CF-AD49-411E-BE27-63C28BDE068C}"/>
              </a:ext>
            </a:extLst>
          </p:cNvPr>
          <p:cNvSpPr>
            <a:spLocks noGrp="1"/>
          </p:cNvSpPr>
          <p:nvPr>
            <p:ph type="body" idx="24" hasCustomPrompt="1"/>
          </p:nvPr>
        </p:nvSpPr>
        <p:spPr>
          <a:xfrm>
            <a:off x="3970011"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25%</a:t>
            </a:r>
          </a:p>
        </p:txBody>
      </p:sp>
      <p:sp>
        <p:nvSpPr>
          <p:cNvPr id="19" name="Text Placeholder 26">
            <a:extLst>
              <a:ext uri="{FF2B5EF4-FFF2-40B4-BE49-F238E27FC236}">
                <a16:creationId xmlns="" xmlns:a16="http://schemas.microsoft.com/office/drawing/2014/main" id="{F2C67681-C89E-4F74-A7C1-BD0812A9422A}"/>
              </a:ext>
            </a:extLst>
          </p:cNvPr>
          <p:cNvSpPr>
            <a:spLocks noGrp="1"/>
          </p:cNvSpPr>
          <p:nvPr>
            <p:ph type="body" sz="quarter" idx="25" hasCustomPrompt="1"/>
          </p:nvPr>
        </p:nvSpPr>
        <p:spPr>
          <a:xfrm>
            <a:off x="3970012"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1" name="Text Placeholder 2">
            <a:extLst>
              <a:ext uri="{FF2B5EF4-FFF2-40B4-BE49-F238E27FC236}">
                <a16:creationId xmlns="" xmlns:a16="http://schemas.microsoft.com/office/drawing/2014/main" id="{5742559E-6662-49A7-A091-9472A31ED26B}"/>
              </a:ext>
            </a:extLst>
          </p:cNvPr>
          <p:cNvSpPr>
            <a:spLocks noGrp="1"/>
          </p:cNvSpPr>
          <p:nvPr>
            <p:ph type="body" idx="26" hasCustomPrompt="1"/>
          </p:nvPr>
        </p:nvSpPr>
        <p:spPr>
          <a:xfrm>
            <a:off x="3970036"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22" name="Text Placeholder 26">
            <a:extLst>
              <a:ext uri="{FF2B5EF4-FFF2-40B4-BE49-F238E27FC236}">
                <a16:creationId xmlns="" xmlns:a16="http://schemas.microsoft.com/office/drawing/2014/main" id="{E514B383-1886-4E45-9DB3-6DF4FFCA6FCD}"/>
              </a:ext>
            </a:extLst>
          </p:cNvPr>
          <p:cNvSpPr>
            <a:spLocks noGrp="1"/>
          </p:cNvSpPr>
          <p:nvPr>
            <p:ph type="body" sz="quarter" idx="27" hasCustomPrompt="1"/>
          </p:nvPr>
        </p:nvSpPr>
        <p:spPr>
          <a:xfrm>
            <a:off x="3970037" y="447277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4" name="Text Placeholder 2">
            <a:extLst>
              <a:ext uri="{FF2B5EF4-FFF2-40B4-BE49-F238E27FC236}">
                <a16:creationId xmlns="" xmlns:a16="http://schemas.microsoft.com/office/drawing/2014/main" id="{2734F2A5-6B16-40E3-8EBB-0E1A0984BAB7}"/>
              </a:ext>
            </a:extLst>
          </p:cNvPr>
          <p:cNvSpPr>
            <a:spLocks noGrp="1"/>
          </p:cNvSpPr>
          <p:nvPr>
            <p:ph type="body" idx="28" hasCustomPrompt="1"/>
          </p:nvPr>
        </p:nvSpPr>
        <p:spPr>
          <a:xfrm>
            <a:off x="2030497" y="487589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20%</a:t>
            </a:r>
          </a:p>
        </p:txBody>
      </p:sp>
      <p:sp>
        <p:nvSpPr>
          <p:cNvPr id="25" name="Text Placeholder 26">
            <a:extLst>
              <a:ext uri="{FF2B5EF4-FFF2-40B4-BE49-F238E27FC236}">
                <a16:creationId xmlns="" xmlns:a16="http://schemas.microsoft.com/office/drawing/2014/main" id="{01D6AF2B-2CA0-4F6A-9C29-4AE73FCAB4E2}"/>
              </a:ext>
            </a:extLst>
          </p:cNvPr>
          <p:cNvSpPr>
            <a:spLocks noGrp="1"/>
          </p:cNvSpPr>
          <p:nvPr>
            <p:ph type="body" sz="quarter" idx="29" hasCustomPrompt="1"/>
          </p:nvPr>
        </p:nvSpPr>
        <p:spPr>
          <a:xfrm>
            <a:off x="2030498"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7" name="Text Placeholder 2">
            <a:extLst>
              <a:ext uri="{FF2B5EF4-FFF2-40B4-BE49-F238E27FC236}">
                <a16:creationId xmlns="" xmlns:a16="http://schemas.microsoft.com/office/drawing/2014/main" id="{C3E000C2-49D4-4D64-860A-0DB29B389387}"/>
              </a:ext>
            </a:extLst>
          </p:cNvPr>
          <p:cNvSpPr>
            <a:spLocks noGrp="1"/>
          </p:cNvSpPr>
          <p:nvPr>
            <p:ph type="body" idx="30" hasCustomPrompt="1"/>
          </p:nvPr>
        </p:nvSpPr>
        <p:spPr>
          <a:xfrm>
            <a:off x="3970037" y="4875898"/>
            <a:ext cx="1597889" cy="482452"/>
          </a:xfrm>
        </p:spPr>
        <p:txBody>
          <a:bodyPr anchor="b" anchorCtr="0">
            <a:no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5%</a:t>
            </a:r>
          </a:p>
        </p:txBody>
      </p:sp>
      <p:sp>
        <p:nvSpPr>
          <p:cNvPr id="28" name="Text Placeholder 26">
            <a:extLst>
              <a:ext uri="{FF2B5EF4-FFF2-40B4-BE49-F238E27FC236}">
                <a16:creationId xmlns="" xmlns:a16="http://schemas.microsoft.com/office/drawing/2014/main" id="{4A6CF106-F60C-46A1-BD17-8EC35A637A7C}"/>
              </a:ext>
            </a:extLst>
          </p:cNvPr>
          <p:cNvSpPr>
            <a:spLocks noGrp="1"/>
          </p:cNvSpPr>
          <p:nvPr>
            <p:ph type="body" sz="quarter" idx="31" hasCustomPrompt="1"/>
          </p:nvPr>
        </p:nvSpPr>
        <p:spPr>
          <a:xfrm>
            <a:off x="3970037"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Tree>
    <p:extLst>
      <p:ext uri="{BB962C8B-B14F-4D97-AF65-F5344CB8AC3E}">
        <p14:creationId xmlns:p14="http://schemas.microsoft.com/office/powerpoint/2010/main" val="28472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0" name="Oval 9">
            <a:extLst>
              <a:ext uri="{FF2B5EF4-FFF2-40B4-BE49-F238E27FC236}">
                <a16:creationId xmlns="" xmlns:a16="http://schemas.microsoft.com/office/drawing/2014/main" id="{FB049D0D-CE60-8E46-896A-1F4E3E51AABC}"/>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DE288F71-122C-49D4-9750-104A0F9BA30E}"/>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 xmlns:a16="http://schemas.microsoft.com/office/drawing/2014/main" id="{67A81471-D048-496A-9DA4-EDB335843A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ABADBAE1-8416-4A24-B332-BA35F9D581F0}"/>
              </a:ext>
            </a:extLst>
          </p:cNvPr>
          <p:cNvSpPr>
            <a:spLocks noGrp="1"/>
          </p:cNvSpPr>
          <p:nvPr>
            <p:ph type="ftr" sz="quarter" idx="11"/>
          </p:nvPr>
        </p:nvSpPr>
        <p:spPr/>
        <p:txBody>
          <a:bodyPr/>
          <a:lstStyle/>
          <a:p>
            <a:r>
              <a:rPr lang="en-US" noProof="0" dirty="0"/>
              <a:t>ADD A FOOTER</a:t>
            </a:r>
          </a:p>
        </p:txBody>
      </p:sp>
      <p:sp>
        <p:nvSpPr>
          <p:cNvPr id="7" name="Text Placeholder 14">
            <a:extLst>
              <a:ext uri="{FF2B5EF4-FFF2-40B4-BE49-F238E27FC236}">
                <a16:creationId xmlns="" xmlns:a16="http://schemas.microsoft.com/office/drawing/2014/main" id="{B9AF1F95-7091-4B50-892C-55F8B5B9AC86}"/>
              </a:ext>
            </a:extLst>
          </p:cNvPr>
          <p:cNvSpPr>
            <a:spLocks noGrp="1"/>
          </p:cNvSpPr>
          <p:nvPr>
            <p:ph type="body" sz="quarter" idx="13" hasCustomPrompt="1"/>
          </p:nvPr>
        </p:nvSpPr>
        <p:spPr>
          <a:xfrm>
            <a:off x="8291145" y="3029751"/>
            <a:ext cx="2825496" cy="2144162"/>
          </a:xfrm>
        </p:spPr>
        <p:txBody>
          <a:bodyPr>
            <a:normAutofit/>
          </a:bodyPr>
          <a:lstStyle>
            <a:lvl1pPr marL="0" indent="0" algn="ctr">
              <a:buNone/>
              <a:defRPr sz="1800" b="0" i="0"/>
            </a:lvl1pPr>
          </a:lstStyle>
          <a:p>
            <a:pPr lvl="0"/>
            <a:r>
              <a:rPr lang="en-US" noProof="0"/>
              <a:t>EDIT MASTER TEXT STYLES</a:t>
            </a:r>
          </a:p>
        </p:txBody>
      </p:sp>
      <p:sp>
        <p:nvSpPr>
          <p:cNvPr id="9" name="Title 1">
            <a:extLst>
              <a:ext uri="{FF2B5EF4-FFF2-40B4-BE49-F238E27FC236}">
                <a16:creationId xmlns="" xmlns:a16="http://schemas.microsoft.com/office/drawing/2014/main" id="{77DE3589-2C45-437A-BDA9-55A9B8859FF7}"/>
              </a:ext>
            </a:extLst>
          </p:cNvPr>
          <p:cNvSpPr>
            <a:spLocks noGrp="1"/>
          </p:cNvSpPr>
          <p:nvPr>
            <p:ph type="title" hasCustomPrompt="1"/>
          </p:nvPr>
        </p:nvSpPr>
        <p:spPr>
          <a:xfrm>
            <a:off x="8291145" y="1868285"/>
            <a:ext cx="2825496" cy="718222"/>
          </a:xfrm>
        </p:spPr>
        <p:txBody>
          <a:bodyPr/>
          <a:lstStyle>
            <a:lvl1pPr algn="ctr">
              <a:defRPr/>
            </a:lvl1pPr>
          </a:lstStyle>
          <a:p>
            <a:r>
              <a:rPr lang="en-US" noProof="0"/>
              <a:t>Table Slide</a:t>
            </a:r>
          </a:p>
        </p:txBody>
      </p:sp>
      <p:sp>
        <p:nvSpPr>
          <p:cNvPr id="15" name="Graphic 12">
            <a:extLst>
              <a:ext uri="{FF2B5EF4-FFF2-40B4-BE49-F238E27FC236}">
                <a16:creationId xmlns="" xmlns:a16="http://schemas.microsoft.com/office/drawing/2014/main" id="{6161C347-CD23-4D4F-981D-1C8457111EA8}"/>
              </a:ext>
            </a:extLst>
          </p:cNvPr>
          <p:cNvSpPr/>
          <p:nvPr userDrawn="1"/>
        </p:nvSpPr>
        <p:spPr>
          <a:xfrm>
            <a:off x="8340351" y="2726976"/>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16" name="Table Placeholder 17">
            <a:extLst>
              <a:ext uri="{FF2B5EF4-FFF2-40B4-BE49-F238E27FC236}">
                <a16:creationId xmlns="" xmlns:a16="http://schemas.microsoft.com/office/drawing/2014/main" id="{263A1EA1-1C4F-4F47-9C24-928669CE38DE}"/>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table</a:t>
            </a:r>
            <a:endParaRPr lang="en-US" noProof="0" dirty="0"/>
          </a:p>
        </p:txBody>
      </p:sp>
    </p:spTree>
    <p:extLst>
      <p:ext uri="{BB962C8B-B14F-4D97-AF65-F5344CB8AC3E}">
        <p14:creationId xmlns:p14="http://schemas.microsoft.com/office/powerpoint/2010/main" val="40341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11" name="Picture Placeholder 6">
            <a:extLst>
              <a:ext uri="{FF2B5EF4-FFF2-40B4-BE49-F238E27FC236}">
                <a16:creationId xmlns="" xmlns:a16="http://schemas.microsoft.com/office/drawing/2014/main" id="{5D65245D-DE69-4098-94DD-C36B76E4C3A9}"/>
              </a:ext>
            </a:extLst>
          </p:cNvPr>
          <p:cNvSpPr>
            <a:spLocks noGrp="1"/>
          </p:cNvSpPr>
          <p:nvPr>
            <p:ph type="pic" sz="quarter" idx="18"/>
          </p:nvPr>
        </p:nvSpPr>
        <p:spPr>
          <a:xfrm>
            <a:off x="0" y="793750"/>
            <a:ext cx="12192000" cy="4900613"/>
          </a:xfrm>
        </p:spPr>
        <p:txBody>
          <a:bodyPr anchor="ctr" anchorCtr="0">
            <a:normAutofit/>
          </a:bodyPr>
          <a:lstStyle>
            <a:lvl1pPr marL="0" indent="0" algn="ctr">
              <a:buFont typeface="Arial" panose="020B0604020202020204" pitchFamily="34" charset="0"/>
              <a:buNone/>
              <a:defRPr sz="1400"/>
            </a:lvl1pPr>
          </a:lstStyle>
          <a:p>
            <a:r>
              <a:rPr lang="en-US" noProof="0" smtClean="0"/>
              <a:t>Click icon to add picture</a:t>
            </a:r>
            <a:endParaRPr lang="en-US" noProof="0" dirty="0"/>
          </a:p>
        </p:txBody>
      </p:sp>
      <p:sp>
        <p:nvSpPr>
          <p:cNvPr id="2" name="Title 1">
            <a:extLst>
              <a:ext uri="{FF2B5EF4-FFF2-40B4-BE49-F238E27FC236}">
                <a16:creationId xmlns="" xmlns:a16="http://schemas.microsoft.com/office/drawing/2014/main" id="{316FD1D3-F7DC-4F8A-8E05-6DC25FB66CD5}"/>
              </a:ext>
            </a:extLst>
          </p:cNvPr>
          <p:cNvSpPr>
            <a:spLocks noGrp="1"/>
          </p:cNvSpPr>
          <p:nvPr>
            <p:ph type="title" hasCustomPrompt="1"/>
          </p:nvPr>
        </p:nvSpPr>
        <p:spPr>
          <a:xfrm>
            <a:off x="838200" y="4514150"/>
            <a:ext cx="10515600" cy="1325563"/>
          </a:xfrm>
        </p:spPr>
        <p:txBody>
          <a:bodyPr/>
          <a:lstStyle>
            <a:lvl1pPr algn="ctr">
              <a:defRPr>
                <a:solidFill>
                  <a:schemeClr val="bg1"/>
                </a:solidFill>
              </a:defRPr>
            </a:lvl1pPr>
          </a:lstStyle>
          <a:p>
            <a:r>
              <a:rPr lang="en-US" noProof="0"/>
              <a:t>Big Image Slide</a:t>
            </a:r>
          </a:p>
        </p:txBody>
      </p:sp>
      <p:sp>
        <p:nvSpPr>
          <p:cNvPr id="3" name="Date Placeholder 2">
            <a:extLst>
              <a:ext uri="{FF2B5EF4-FFF2-40B4-BE49-F238E27FC236}">
                <a16:creationId xmlns=""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9" name="Oval 8">
            <a:extLst>
              <a:ext uri="{FF2B5EF4-FFF2-40B4-BE49-F238E27FC236}">
                <a16:creationId xmlns="" xmlns:a16="http://schemas.microsoft.com/office/drawing/2014/main" id="{7B63585A-DF5C-1B43-BDC1-9CB545382A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2" name="Text Placeholder 26">
            <a:extLst>
              <a:ext uri="{FF2B5EF4-FFF2-40B4-BE49-F238E27FC236}">
                <a16:creationId xmlns="" xmlns:a16="http://schemas.microsoft.com/office/drawing/2014/main" id="{A7C55A90-4969-4308-AD56-633E3831D572}"/>
              </a:ext>
            </a:extLst>
          </p:cNvPr>
          <p:cNvSpPr>
            <a:spLocks noGrp="1"/>
          </p:cNvSpPr>
          <p:nvPr>
            <p:ph type="body" sz="quarter" idx="16" hasCustomPrompt="1"/>
          </p:nvPr>
        </p:nvSpPr>
        <p:spPr>
          <a:xfrm>
            <a:off x="2013284" y="5878369"/>
            <a:ext cx="8165432" cy="36512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6" name="Graphic 13">
            <a:extLst>
              <a:ext uri="{FF2B5EF4-FFF2-40B4-BE49-F238E27FC236}">
                <a16:creationId xmlns="" xmlns:a16="http://schemas.microsoft.com/office/drawing/2014/main" id="{15031A21-FED3-4C51-BE76-5A2918F223AD}"/>
              </a:ext>
            </a:extLst>
          </p:cNvPr>
          <p:cNvSpPr/>
          <p:nvPr userDrawn="1"/>
        </p:nvSpPr>
        <p:spPr>
          <a:xfrm>
            <a:off x="4534478" y="534222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3426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04C9FBA-BD24-42E1-BABE-0EE5C20738FC}"/>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8" name="Rectangle 7">
            <a:extLst>
              <a:ext uri="{FF2B5EF4-FFF2-40B4-BE49-F238E27FC236}">
                <a16:creationId xmlns="" xmlns:a16="http://schemas.microsoft.com/office/drawing/2014/main" id="{2D2715CE-EA2A-4137-8BA3-1FEEF2E40A3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sp>
        <p:nvSpPr>
          <p:cNvPr id="2" name="Title Placeholder 1">
            <a:extLst>
              <a:ext uri="{FF2B5EF4-FFF2-40B4-BE49-F238E27FC236}">
                <a16:creationId xmlns=""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BB1C2DC0-7E13-4A66-9F9B-371BA9C6E4F1}"/>
              </a:ext>
            </a:extLst>
          </p:cNvPr>
          <p:cNvSpPr>
            <a:spLocks noGrp="1"/>
          </p:cNvSpPr>
          <p:nvPr>
            <p:ph type="dt" sz="half" idx="2"/>
          </p:nvPr>
        </p:nvSpPr>
        <p:spPr>
          <a:xfrm>
            <a:off x="838200" y="6016889"/>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MM.DD.20XX</a:t>
            </a:r>
          </a:p>
        </p:txBody>
      </p:sp>
      <p:sp>
        <p:nvSpPr>
          <p:cNvPr id="11" name="Footer Placeholder 4">
            <a:extLst>
              <a:ext uri="{FF2B5EF4-FFF2-40B4-BE49-F238E27FC236}">
                <a16:creationId xmlns="" xmlns:a16="http://schemas.microsoft.com/office/drawing/2014/main" id="{1F296578-6D40-435B-861E-0904DDC10B7C}"/>
              </a:ext>
            </a:extLst>
          </p:cNvPr>
          <p:cNvSpPr>
            <a:spLocks noGrp="1"/>
          </p:cNvSpPr>
          <p:nvPr>
            <p:ph type="ftr" sz="quarter" idx="3"/>
          </p:nvPr>
        </p:nvSpPr>
        <p:spPr>
          <a:xfrm>
            <a:off x="8203234" y="6016890"/>
            <a:ext cx="3398763" cy="365125"/>
          </a:xfrm>
          <a:prstGeom prst="rect">
            <a:avLst/>
          </a:prstGeom>
        </p:spPr>
        <p:txBody>
          <a:bodyPr vert="horz" lIns="91440" tIns="45720" rIns="91440" bIns="45720" rtlCol="0" anchor="ctr"/>
          <a:lstStyle>
            <a:lvl1pPr algn="r">
              <a:defRPr sz="1200">
                <a:solidFill>
                  <a:schemeClr val="tx2"/>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9475097E-EB08-4475-9112-275B8402794C}"/>
              </a:ext>
            </a:extLst>
          </p:cNvPr>
          <p:cNvSpPr>
            <a:spLocks noGrp="1"/>
          </p:cNvSpPr>
          <p:nvPr>
            <p:ph type="sldNum" sz="quarter" idx="4"/>
          </p:nvPr>
        </p:nvSpPr>
        <p:spPr>
          <a:xfrm>
            <a:off x="5821279" y="6273660"/>
            <a:ext cx="549442" cy="365125"/>
          </a:xfrm>
          <a:prstGeom prst="rect">
            <a:avLst/>
          </a:prstGeom>
        </p:spPr>
        <p:txBody>
          <a:bodyPr vert="horz" lIns="91440" tIns="45720" rIns="91440" bIns="45720" rtlCol="0" anchor="ctr"/>
          <a:lstStyle>
            <a:lvl1pPr algn="ctr">
              <a:defRPr sz="1200">
                <a:solidFill>
                  <a:schemeClr val="tx2"/>
                </a:solidFill>
              </a:defRPr>
            </a:lvl1p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87" r:id="rId23"/>
    <p:sldLayoutId id="2147483676" r:id="rId24"/>
  </p:sldLayoutIdLst>
  <p:hf hdr="0" dt="0"/>
  <p:txStyles>
    <p:titleStyle>
      <a:lvl1pPr algn="l" defTabSz="914400" rtl="0" eaLnBrk="1" latinLnBrk="0" hangingPunct="1">
        <a:lnSpc>
          <a:spcPct val="90000"/>
        </a:lnSpc>
        <a:spcBef>
          <a:spcPct val="0"/>
        </a:spcBef>
        <a:buNone/>
        <a:defRPr sz="6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3A672-E2C9-49A3-B8D1-665F05ADB8BC}"/>
              </a:ext>
            </a:extLst>
          </p:cNvPr>
          <p:cNvSpPr>
            <a:spLocks noGrp="1"/>
          </p:cNvSpPr>
          <p:nvPr>
            <p:ph type="title"/>
          </p:nvPr>
        </p:nvSpPr>
        <p:spPr bwMode="grayWhite">
          <a:xfrm>
            <a:off x="1023184" y="1826743"/>
            <a:ext cx="10117959" cy="1517356"/>
          </a:xfrm>
        </p:spPr>
        <p:txBody>
          <a:bodyPr/>
          <a:lstStyle/>
          <a:p>
            <a:r>
              <a:rPr lang="en-US" dirty="0"/>
              <a:t>“Waiting for my new Buddie”</a:t>
            </a:r>
            <a:endParaRPr lang="ru-RU" dirty="0"/>
          </a:p>
        </p:txBody>
      </p:sp>
      <p:sp>
        <p:nvSpPr>
          <p:cNvPr id="4" name="Text Placeholder 3">
            <a:extLst>
              <a:ext uri="{FF2B5EF4-FFF2-40B4-BE49-F238E27FC236}">
                <a16:creationId xmlns="" xmlns:a16="http://schemas.microsoft.com/office/drawing/2014/main" id="{8565D450-CF0E-4B12-945F-D0057946DD7C}"/>
              </a:ext>
            </a:extLst>
          </p:cNvPr>
          <p:cNvSpPr>
            <a:spLocks noGrp="1"/>
          </p:cNvSpPr>
          <p:nvPr>
            <p:ph type="body" sz="quarter" idx="13"/>
          </p:nvPr>
        </p:nvSpPr>
        <p:spPr bwMode="grayWhite">
          <a:xfrm>
            <a:off x="1050856" y="4113692"/>
            <a:ext cx="10090287" cy="606659"/>
          </a:xfrm>
        </p:spPr>
        <p:txBody>
          <a:bodyPr/>
          <a:lstStyle/>
          <a:p>
            <a:r>
              <a:rPr lang="en-US" dirty="0" smtClean="0"/>
              <a:t>Presidential Inauguration Campaign</a:t>
            </a:r>
            <a:endParaRPr lang="ru-RU" dirty="0"/>
          </a:p>
        </p:txBody>
      </p:sp>
      <p:sp>
        <p:nvSpPr>
          <p:cNvPr id="7" name="Text Placeholder 6">
            <a:extLst>
              <a:ext uri="{FF2B5EF4-FFF2-40B4-BE49-F238E27FC236}">
                <a16:creationId xmlns="" xmlns:a16="http://schemas.microsoft.com/office/drawing/2014/main" id="{148799AE-6C70-4A22-B90A-3F8F7CFDAD67}"/>
              </a:ext>
            </a:extLst>
          </p:cNvPr>
          <p:cNvSpPr>
            <a:spLocks noGrp="1"/>
          </p:cNvSpPr>
          <p:nvPr>
            <p:ph type="body" sz="quarter" idx="20"/>
          </p:nvPr>
        </p:nvSpPr>
        <p:spPr bwMode="grayWhite"/>
        <p:txBody>
          <a:bodyPr/>
          <a:lstStyle/>
          <a:p>
            <a:r>
              <a:rPr lang="en-US" dirty="0" smtClean="0"/>
              <a:t>June</a:t>
            </a:r>
            <a:endParaRPr lang="ru-RU" dirty="0"/>
          </a:p>
        </p:txBody>
      </p:sp>
      <p:sp>
        <p:nvSpPr>
          <p:cNvPr id="8" name="Text Placeholder 7">
            <a:extLst>
              <a:ext uri="{FF2B5EF4-FFF2-40B4-BE49-F238E27FC236}">
                <a16:creationId xmlns="" xmlns:a16="http://schemas.microsoft.com/office/drawing/2014/main" id="{63743191-2C84-41E1-BD1D-4C35155B99CD}"/>
              </a:ext>
            </a:extLst>
          </p:cNvPr>
          <p:cNvSpPr>
            <a:spLocks noGrp="1"/>
          </p:cNvSpPr>
          <p:nvPr>
            <p:ph type="body" sz="quarter" idx="21"/>
          </p:nvPr>
        </p:nvSpPr>
        <p:spPr bwMode="grayWhite"/>
        <p:txBody>
          <a:bodyPr/>
          <a:lstStyle/>
          <a:p>
            <a:r>
              <a:rPr lang="en-US" dirty="0" smtClean="0"/>
              <a:t>2019</a:t>
            </a:r>
            <a:endParaRPr lang="ru-RU" dirty="0"/>
          </a:p>
        </p:txBody>
      </p:sp>
    </p:spTree>
    <p:extLst>
      <p:ext uri="{BB962C8B-B14F-4D97-AF65-F5344CB8AC3E}">
        <p14:creationId xmlns:p14="http://schemas.microsoft.com/office/powerpoint/2010/main" val="297159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Media Content Samples</a:t>
            </a:r>
            <a:endParaRPr lang="en-US" dirty="0"/>
          </a:p>
        </p:txBody>
      </p:sp>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D495E168-DA5E-4888-8D8A-92B118324C14}" type="slidenum">
              <a:rPr lang="en-US" noProof="0" smtClean="0"/>
              <a:pPr/>
              <a:t>10</a:t>
            </a:fld>
            <a:endParaRPr lang="en-US" noProof="0" dirty="0"/>
          </a:p>
        </p:txBody>
      </p:sp>
      <p:sp>
        <p:nvSpPr>
          <p:cNvPr id="5" name="TextBox 4"/>
          <p:cNvSpPr txBox="1"/>
          <p:nvPr/>
        </p:nvSpPr>
        <p:spPr>
          <a:xfrm>
            <a:off x="709539" y="3409234"/>
            <a:ext cx="10644261" cy="3046988"/>
          </a:xfrm>
          <a:prstGeom prst="rect">
            <a:avLst/>
          </a:prstGeom>
          <a:noFill/>
        </p:spPr>
        <p:txBody>
          <a:bodyPr wrap="none" rtlCol="0">
            <a:spAutoFit/>
          </a:bodyPr>
          <a:lstStyle/>
          <a:p>
            <a:pPr algn="ctr"/>
            <a:r>
              <a:rPr lang="en-US" sz="2400" b="1" i="1" u="sng" dirty="0" smtClean="0"/>
              <a:t>#</a:t>
            </a:r>
            <a:r>
              <a:rPr lang="en-US" sz="2400" b="1" i="1" u="sng" dirty="0" err="1" smtClean="0"/>
              <a:t>LeadingEverywhere</a:t>
            </a:r>
            <a:r>
              <a:rPr lang="en-US" sz="2400" b="1" i="1" u="sng" dirty="0" smtClean="0"/>
              <a:t>  </a:t>
            </a:r>
            <a:r>
              <a:rPr lang="en-US" sz="2400" dirty="0" smtClean="0"/>
              <a:t>(Confirmed theme for inauguration)</a:t>
            </a:r>
          </a:p>
          <a:p>
            <a:pPr algn="ctr"/>
            <a:endParaRPr lang="en-US" sz="2400" dirty="0" smtClean="0"/>
          </a:p>
          <a:p>
            <a:pPr algn="ctr"/>
            <a:r>
              <a:rPr lang="en-US" sz="2400" b="1" i="1" dirty="0"/>
              <a:t>“…</a:t>
            </a:r>
            <a:r>
              <a:rPr lang="en-US" sz="2400" b="1" i="1" dirty="0" err="1"/>
              <a:t>Psst</a:t>
            </a:r>
            <a:r>
              <a:rPr lang="en-US" sz="2400" b="1" i="1" dirty="0"/>
              <a:t> </a:t>
            </a:r>
            <a:r>
              <a:rPr lang="en-US" sz="2400" b="1" i="1" u="sng" dirty="0"/>
              <a:t>#</a:t>
            </a:r>
            <a:r>
              <a:rPr lang="en-US" sz="2400" b="1" i="1" u="sng" dirty="0" err="1" smtClean="0"/>
              <a:t>ASCBlackRingMafia</a:t>
            </a:r>
            <a:r>
              <a:rPr lang="en-US" sz="2400" b="1" i="1" dirty="0" smtClean="0"/>
              <a:t> </a:t>
            </a:r>
            <a:r>
              <a:rPr lang="en-US" sz="2400" b="1" i="1" dirty="0"/>
              <a:t>She’s chosen, it is time. (Request for photos</a:t>
            </a:r>
            <a:r>
              <a:rPr lang="en-US" sz="2400" b="1" i="1" dirty="0" smtClean="0"/>
              <a:t>)”</a:t>
            </a:r>
          </a:p>
          <a:p>
            <a:pPr algn="ctr"/>
            <a:endParaRPr lang="en-US" sz="2400" dirty="0"/>
          </a:p>
          <a:p>
            <a:pPr algn="ctr"/>
            <a:r>
              <a:rPr lang="en-US" sz="2400" b="1" i="1" dirty="0"/>
              <a:t>“Scotty’s wait in good hands (Pics with dog and ringed alumni</a:t>
            </a:r>
            <a:r>
              <a:rPr lang="en-US" sz="2400" b="1" i="1" dirty="0" smtClean="0"/>
              <a:t>)”</a:t>
            </a:r>
          </a:p>
          <a:p>
            <a:pPr algn="ctr"/>
            <a:endParaRPr lang="en-US" sz="2400" dirty="0"/>
          </a:p>
          <a:p>
            <a:pPr algn="ctr"/>
            <a:r>
              <a:rPr lang="en-US" sz="2400" b="1" i="1" dirty="0"/>
              <a:t>“Mafia Sighting </a:t>
            </a:r>
            <a:r>
              <a:rPr lang="en-US" sz="2400" b="1" i="1" dirty="0" smtClean="0"/>
              <a:t>(image and year </a:t>
            </a:r>
            <a:r>
              <a:rPr lang="en-US" sz="2400" b="1" i="1" dirty="0"/>
              <a:t>of graduate</a:t>
            </a:r>
            <a:r>
              <a:rPr lang="en-US" sz="2400" b="1" i="1" dirty="0" smtClean="0"/>
              <a:t>)”</a:t>
            </a:r>
          </a:p>
          <a:p>
            <a:pPr algn="ctr"/>
            <a:endParaRPr lang="en-US" sz="2400" b="1"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315" y="1483596"/>
            <a:ext cx="3004456" cy="17430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46" y="1483596"/>
            <a:ext cx="2619375" cy="1743075"/>
          </a:xfrm>
          <a:prstGeom prst="rect">
            <a:avLst/>
          </a:prstGeom>
        </p:spPr>
      </p:pic>
    </p:spTree>
    <p:extLst>
      <p:ext uri="{BB962C8B-B14F-4D97-AF65-F5344CB8AC3E}">
        <p14:creationId xmlns:p14="http://schemas.microsoft.com/office/powerpoint/2010/main" val="414722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EAF481-A10E-4ECD-97FD-DBBF2BD80BBA}"/>
              </a:ext>
            </a:extLst>
          </p:cNvPr>
          <p:cNvSpPr>
            <a:spLocks noGrp="1"/>
          </p:cNvSpPr>
          <p:nvPr>
            <p:ph type="title"/>
          </p:nvPr>
        </p:nvSpPr>
        <p:spPr/>
        <p:txBody>
          <a:bodyPr>
            <a:normAutofit fontScale="90000"/>
          </a:bodyPr>
          <a:lstStyle/>
          <a:p>
            <a:r>
              <a:rPr lang="en-US" dirty="0"/>
              <a:t>Timeline</a:t>
            </a:r>
          </a:p>
        </p:txBody>
      </p:sp>
      <p:sp>
        <p:nvSpPr>
          <p:cNvPr id="5" name="Text Placeholder 4">
            <a:extLst>
              <a:ext uri="{FF2B5EF4-FFF2-40B4-BE49-F238E27FC236}">
                <a16:creationId xmlns="" xmlns:a16="http://schemas.microsoft.com/office/drawing/2014/main" id="{7426876A-9F78-4ABC-8F50-9B84738A1BD2}"/>
              </a:ext>
            </a:extLst>
          </p:cNvPr>
          <p:cNvSpPr>
            <a:spLocks noGrp="1"/>
          </p:cNvSpPr>
          <p:nvPr>
            <p:ph type="body" sz="quarter" idx="13"/>
          </p:nvPr>
        </p:nvSpPr>
        <p:spPr/>
        <p:txBody>
          <a:bodyPr>
            <a:normAutofit/>
          </a:bodyPr>
          <a:lstStyle/>
          <a:p>
            <a:r>
              <a:rPr lang="en-US" dirty="0" smtClean="0"/>
              <a:t>8 week Campaign timeline to count down to the event</a:t>
            </a:r>
            <a:endParaRPr lang="en-US" dirty="0"/>
          </a:p>
        </p:txBody>
      </p:sp>
      <p:sp>
        <p:nvSpPr>
          <p:cNvPr id="6" name="Text Placeholder 5">
            <a:extLst>
              <a:ext uri="{FF2B5EF4-FFF2-40B4-BE49-F238E27FC236}">
                <a16:creationId xmlns="" xmlns:a16="http://schemas.microsoft.com/office/drawing/2014/main" id="{D9CADDD6-E3F8-4675-ABE5-F4459586204C}"/>
              </a:ext>
            </a:extLst>
          </p:cNvPr>
          <p:cNvSpPr>
            <a:spLocks noGrp="1"/>
          </p:cNvSpPr>
          <p:nvPr>
            <p:ph type="body" sz="quarter" idx="14"/>
          </p:nvPr>
        </p:nvSpPr>
        <p:spPr/>
        <p:txBody>
          <a:bodyPr/>
          <a:lstStyle/>
          <a:p>
            <a:r>
              <a:rPr lang="en-US" dirty="0" smtClean="0"/>
              <a:t>1/2</a:t>
            </a:r>
            <a:endParaRPr lang="en-US" dirty="0"/>
          </a:p>
        </p:txBody>
      </p:sp>
      <p:sp>
        <p:nvSpPr>
          <p:cNvPr id="7" name="Text Placeholder 6">
            <a:extLst>
              <a:ext uri="{FF2B5EF4-FFF2-40B4-BE49-F238E27FC236}">
                <a16:creationId xmlns="" xmlns:a16="http://schemas.microsoft.com/office/drawing/2014/main" id="{883AD4CB-DF51-46D0-9731-A3ACC5BB6566}"/>
              </a:ext>
            </a:extLst>
          </p:cNvPr>
          <p:cNvSpPr>
            <a:spLocks noGrp="1"/>
          </p:cNvSpPr>
          <p:nvPr>
            <p:ph type="body" sz="quarter" idx="15"/>
          </p:nvPr>
        </p:nvSpPr>
        <p:spPr>
          <a:xfrm>
            <a:off x="956944" y="3579013"/>
            <a:ext cx="1646588" cy="2803002"/>
          </a:xfrm>
        </p:spPr>
        <p:txBody>
          <a:bodyPr/>
          <a:lstStyle/>
          <a:p>
            <a:pPr marL="285750" indent="-285750">
              <a:buFont typeface="Arial" panose="020B0604020202020204" pitchFamily="34" charset="0"/>
              <a:buChar char="•"/>
            </a:pPr>
            <a:r>
              <a:rPr lang="en-US" dirty="0" smtClean="0"/>
              <a:t>Call to action to target groups with the use of hashtags. </a:t>
            </a:r>
          </a:p>
          <a:p>
            <a:pPr marL="285750" indent="-285750">
              <a:buFont typeface="Arial" panose="020B0604020202020204" pitchFamily="34" charset="0"/>
              <a:buChar char="•"/>
            </a:pPr>
            <a:r>
              <a:rPr lang="en-US" dirty="0" smtClean="0"/>
              <a:t>Team meets with faculty, departments, and staff to film internal submissions</a:t>
            </a:r>
            <a:endParaRPr lang="en-US" dirty="0"/>
          </a:p>
        </p:txBody>
      </p:sp>
      <p:sp>
        <p:nvSpPr>
          <p:cNvPr id="8" name="Text Placeholder 7">
            <a:extLst>
              <a:ext uri="{FF2B5EF4-FFF2-40B4-BE49-F238E27FC236}">
                <a16:creationId xmlns="" xmlns:a16="http://schemas.microsoft.com/office/drawing/2014/main" id="{75B93656-9FB0-4633-B834-7C0B1DE39F04}"/>
              </a:ext>
            </a:extLst>
          </p:cNvPr>
          <p:cNvSpPr>
            <a:spLocks noGrp="1"/>
          </p:cNvSpPr>
          <p:nvPr>
            <p:ph type="body" sz="quarter" idx="16"/>
          </p:nvPr>
        </p:nvSpPr>
        <p:spPr/>
        <p:txBody>
          <a:bodyPr/>
          <a:lstStyle/>
          <a:p>
            <a:r>
              <a:rPr lang="en-US" dirty="0" smtClean="0"/>
              <a:t>3</a:t>
            </a:r>
            <a:endParaRPr lang="en-US" dirty="0"/>
          </a:p>
        </p:txBody>
      </p:sp>
      <p:sp>
        <p:nvSpPr>
          <p:cNvPr id="9" name="Text Placeholder 8">
            <a:extLst>
              <a:ext uri="{FF2B5EF4-FFF2-40B4-BE49-F238E27FC236}">
                <a16:creationId xmlns="" xmlns:a16="http://schemas.microsoft.com/office/drawing/2014/main" id="{E058AEE6-3690-49EB-B71A-70B51140CC21}"/>
              </a:ext>
            </a:extLst>
          </p:cNvPr>
          <p:cNvSpPr>
            <a:spLocks noGrp="1"/>
          </p:cNvSpPr>
          <p:nvPr>
            <p:ph type="body" sz="quarter" idx="17"/>
          </p:nvPr>
        </p:nvSpPr>
        <p:spPr>
          <a:xfrm>
            <a:off x="2638979" y="3579013"/>
            <a:ext cx="1646588" cy="2803002"/>
          </a:xfrm>
        </p:spPr>
        <p:txBody>
          <a:bodyPr/>
          <a:lstStyle/>
          <a:p>
            <a:pPr marL="285750" indent="-285750">
              <a:buFont typeface="Arial" panose="020B0604020202020204" pitchFamily="34" charset="0"/>
              <a:buChar char="•"/>
            </a:pPr>
            <a:r>
              <a:rPr lang="en-US" dirty="0" smtClean="0"/>
              <a:t>First themed images posted with specific content.</a:t>
            </a:r>
          </a:p>
          <a:p>
            <a:pPr marL="285750" indent="-285750">
              <a:buFont typeface="Arial" panose="020B0604020202020204" pitchFamily="34" charset="0"/>
              <a:buChar char="•"/>
            </a:pPr>
            <a:r>
              <a:rPr lang="en-US" dirty="0" smtClean="0"/>
              <a:t>Complete photos of internal images</a:t>
            </a:r>
            <a:endParaRPr lang="en-US" dirty="0"/>
          </a:p>
        </p:txBody>
      </p:sp>
      <p:sp>
        <p:nvSpPr>
          <p:cNvPr id="11" name="Text Placeholder 10">
            <a:extLst>
              <a:ext uri="{FF2B5EF4-FFF2-40B4-BE49-F238E27FC236}">
                <a16:creationId xmlns="" xmlns:a16="http://schemas.microsoft.com/office/drawing/2014/main" id="{B7D646BF-C83E-4E59-8511-4C7F9CDEA6B0}"/>
              </a:ext>
            </a:extLst>
          </p:cNvPr>
          <p:cNvSpPr>
            <a:spLocks noGrp="1"/>
          </p:cNvSpPr>
          <p:nvPr>
            <p:ph type="body" sz="quarter" idx="19"/>
          </p:nvPr>
        </p:nvSpPr>
        <p:spPr>
          <a:xfrm>
            <a:off x="4321014" y="3579013"/>
            <a:ext cx="1646588" cy="2803002"/>
          </a:xfrm>
        </p:spPr>
        <p:txBody>
          <a:bodyPr/>
          <a:lstStyle/>
          <a:p>
            <a:pPr marL="285750" indent="-285750">
              <a:buFont typeface="Arial" panose="020B0604020202020204" pitchFamily="34" charset="0"/>
              <a:buChar char="•"/>
            </a:pPr>
            <a:r>
              <a:rPr lang="en-US" dirty="0" smtClean="0"/>
              <a:t>Event countdown content to accompany hashtags and images in social media posts</a:t>
            </a:r>
          </a:p>
          <a:p>
            <a:pPr marL="285750" indent="-285750">
              <a:buFont typeface="Arial" panose="020B0604020202020204" pitchFamily="34" charset="0"/>
              <a:buChar char="•"/>
            </a:pPr>
            <a:r>
              <a:rPr lang="en-US" dirty="0" smtClean="0"/>
              <a:t>Finish filming of interviews</a:t>
            </a:r>
            <a:endParaRPr lang="en-US" dirty="0" smtClean="0"/>
          </a:p>
          <a:p>
            <a:pPr marL="285750" indent="-285750">
              <a:buFont typeface="Arial" panose="020B0604020202020204" pitchFamily="34" charset="0"/>
              <a:buChar char="•"/>
            </a:pPr>
            <a:endParaRPr lang="en-US" dirty="0" smtClean="0"/>
          </a:p>
          <a:p>
            <a:endParaRPr lang="en-US" dirty="0"/>
          </a:p>
        </p:txBody>
      </p:sp>
      <p:sp>
        <p:nvSpPr>
          <p:cNvPr id="12" name="Text Placeholder 11">
            <a:extLst>
              <a:ext uri="{FF2B5EF4-FFF2-40B4-BE49-F238E27FC236}">
                <a16:creationId xmlns="" xmlns:a16="http://schemas.microsoft.com/office/drawing/2014/main" id="{9CBCA4F9-80C7-4913-BDC9-82958EF6D7B1}"/>
              </a:ext>
            </a:extLst>
          </p:cNvPr>
          <p:cNvSpPr>
            <a:spLocks noGrp="1"/>
          </p:cNvSpPr>
          <p:nvPr>
            <p:ph type="body" sz="quarter" idx="20"/>
          </p:nvPr>
        </p:nvSpPr>
        <p:spPr/>
        <p:txBody>
          <a:bodyPr/>
          <a:lstStyle/>
          <a:p>
            <a:r>
              <a:rPr lang="en-US" dirty="0" smtClean="0"/>
              <a:t>5</a:t>
            </a:r>
            <a:endParaRPr lang="en-US" dirty="0"/>
          </a:p>
        </p:txBody>
      </p:sp>
      <p:sp>
        <p:nvSpPr>
          <p:cNvPr id="13" name="Text Placeholder 12">
            <a:extLst>
              <a:ext uri="{FF2B5EF4-FFF2-40B4-BE49-F238E27FC236}">
                <a16:creationId xmlns="" xmlns:a16="http://schemas.microsoft.com/office/drawing/2014/main" id="{7F7DEF63-2531-4656-BC0F-1BC5E487B3FA}"/>
              </a:ext>
            </a:extLst>
          </p:cNvPr>
          <p:cNvSpPr>
            <a:spLocks noGrp="1"/>
          </p:cNvSpPr>
          <p:nvPr>
            <p:ph type="body" sz="quarter" idx="21"/>
          </p:nvPr>
        </p:nvSpPr>
        <p:spPr>
          <a:xfrm>
            <a:off x="6003049" y="3579013"/>
            <a:ext cx="1646588" cy="2803002"/>
          </a:xfrm>
        </p:spPr>
        <p:txBody>
          <a:bodyPr/>
          <a:lstStyle/>
          <a:p>
            <a:pPr marL="285750" indent="-285750">
              <a:buFont typeface="Arial" panose="020B0604020202020204" pitchFamily="34" charset="0"/>
              <a:buChar char="•"/>
            </a:pPr>
            <a:r>
              <a:rPr lang="en-US" dirty="0" smtClean="0"/>
              <a:t>Continued posts on social media sites</a:t>
            </a:r>
          </a:p>
          <a:p>
            <a:pPr marL="285750" indent="-285750">
              <a:buFont typeface="Arial" panose="020B0604020202020204" pitchFamily="34" charset="0"/>
              <a:buChar char="•"/>
            </a:pPr>
            <a:r>
              <a:rPr lang="en-US" dirty="0" smtClean="0"/>
              <a:t>Create library of images on existing college web pages. </a:t>
            </a:r>
            <a:endParaRPr lang="en-US" dirty="0"/>
          </a:p>
        </p:txBody>
      </p:sp>
      <p:sp>
        <p:nvSpPr>
          <p:cNvPr id="14" name="Text Placeholder 13">
            <a:extLst>
              <a:ext uri="{FF2B5EF4-FFF2-40B4-BE49-F238E27FC236}">
                <a16:creationId xmlns="" xmlns:a16="http://schemas.microsoft.com/office/drawing/2014/main" id="{E34855DC-B8C9-465A-8D9E-44ACD517B153}"/>
              </a:ext>
            </a:extLst>
          </p:cNvPr>
          <p:cNvSpPr>
            <a:spLocks noGrp="1"/>
          </p:cNvSpPr>
          <p:nvPr>
            <p:ph type="body" sz="quarter" idx="22"/>
          </p:nvPr>
        </p:nvSpPr>
        <p:spPr/>
        <p:txBody>
          <a:bodyPr/>
          <a:lstStyle/>
          <a:p>
            <a:r>
              <a:rPr lang="en-US" dirty="0" smtClean="0"/>
              <a:t>6</a:t>
            </a:r>
            <a:endParaRPr lang="en-US" dirty="0"/>
          </a:p>
        </p:txBody>
      </p:sp>
      <p:sp>
        <p:nvSpPr>
          <p:cNvPr id="15" name="Text Placeholder 14">
            <a:extLst>
              <a:ext uri="{FF2B5EF4-FFF2-40B4-BE49-F238E27FC236}">
                <a16:creationId xmlns="" xmlns:a16="http://schemas.microsoft.com/office/drawing/2014/main" id="{D1638644-3E31-4749-97C8-650F1D64ADCA}"/>
              </a:ext>
            </a:extLst>
          </p:cNvPr>
          <p:cNvSpPr>
            <a:spLocks noGrp="1"/>
          </p:cNvSpPr>
          <p:nvPr>
            <p:ph type="body" sz="quarter" idx="23"/>
          </p:nvPr>
        </p:nvSpPr>
        <p:spPr>
          <a:xfrm>
            <a:off x="7685084" y="3579013"/>
            <a:ext cx="1646588" cy="2803002"/>
          </a:xfrm>
        </p:spPr>
        <p:txBody>
          <a:bodyPr/>
          <a:lstStyle/>
          <a:p>
            <a:pPr marL="285750" indent="-285750">
              <a:buFont typeface="Arial" panose="020B0604020202020204" pitchFamily="34" charset="0"/>
              <a:buChar char="•"/>
            </a:pPr>
            <a:r>
              <a:rPr lang="en-US" dirty="0" smtClean="0"/>
              <a:t>Continued posts on social media sites</a:t>
            </a:r>
          </a:p>
          <a:p>
            <a:pPr marL="285750" indent="-285750">
              <a:buFont typeface="Arial" panose="020B0604020202020204" pitchFamily="34" charset="0"/>
              <a:buChar char="•"/>
            </a:pPr>
            <a:r>
              <a:rPr lang="en-US" dirty="0" smtClean="0"/>
              <a:t>Faculty, Staff, and incoming President interviews added to sites</a:t>
            </a:r>
            <a:endParaRPr lang="en-US" dirty="0"/>
          </a:p>
        </p:txBody>
      </p:sp>
      <p:sp>
        <p:nvSpPr>
          <p:cNvPr id="16" name="Text Placeholder 15">
            <a:extLst>
              <a:ext uri="{FF2B5EF4-FFF2-40B4-BE49-F238E27FC236}">
                <a16:creationId xmlns="" xmlns:a16="http://schemas.microsoft.com/office/drawing/2014/main" id="{2898857D-EA1D-425B-B813-9E615691706D}"/>
              </a:ext>
            </a:extLst>
          </p:cNvPr>
          <p:cNvSpPr>
            <a:spLocks noGrp="1"/>
          </p:cNvSpPr>
          <p:nvPr>
            <p:ph type="body" sz="quarter" idx="24"/>
          </p:nvPr>
        </p:nvSpPr>
        <p:spPr/>
        <p:txBody>
          <a:bodyPr/>
          <a:lstStyle/>
          <a:p>
            <a:r>
              <a:rPr lang="en-US" dirty="0" smtClean="0"/>
              <a:t>7/8 </a:t>
            </a:r>
            <a:endParaRPr lang="en-US" dirty="0"/>
          </a:p>
        </p:txBody>
      </p:sp>
      <p:sp>
        <p:nvSpPr>
          <p:cNvPr id="17" name="Text Placeholder 16">
            <a:extLst>
              <a:ext uri="{FF2B5EF4-FFF2-40B4-BE49-F238E27FC236}">
                <a16:creationId xmlns="" xmlns:a16="http://schemas.microsoft.com/office/drawing/2014/main" id="{69FC5196-CB1C-46D1-B8FF-C5F7E7AC403D}"/>
              </a:ext>
            </a:extLst>
          </p:cNvPr>
          <p:cNvSpPr>
            <a:spLocks noGrp="1"/>
          </p:cNvSpPr>
          <p:nvPr>
            <p:ph type="body" sz="quarter" idx="25"/>
          </p:nvPr>
        </p:nvSpPr>
        <p:spPr>
          <a:xfrm>
            <a:off x="9367117" y="3579013"/>
            <a:ext cx="1646588" cy="2803002"/>
          </a:xfrm>
        </p:spPr>
        <p:txBody>
          <a:bodyPr/>
          <a:lstStyle/>
          <a:p>
            <a:pPr marL="285750" indent="-285750">
              <a:buFont typeface="Arial" panose="020B0604020202020204" pitchFamily="34" charset="0"/>
              <a:buChar char="•"/>
            </a:pPr>
            <a:r>
              <a:rPr lang="en-US" dirty="0" smtClean="0"/>
              <a:t>Continued posts on social media sites.</a:t>
            </a:r>
          </a:p>
          <a:p>
            <a:pPr marL="285750" indent="-285750">
              <a:buFont typeface="Arial" panose="020B0604020202020204" pitchFamily="34" charset="0"/>
              <a:buChar char="•"/>
            </a:pPr>
            <a:r>
              <a:rPr lang="en-US" dirty="0" smtClean="0"/>
              <a:t>Equipment returned</a:t>
            </a:r>
          </a:p>
          <a:p>
            <a:pPr marL="285750" indent="-285750">
              <a:buFont typeface="Arial" panose="020B0604020202020204" pitchFamily="34" charset="0"/>
              <a:buChar char="•"/>
            </a:pPr>
            <a:r>
              <a:rPr lang="en-US" dirty="0" smtClean="0"/>
              <a:t>Wrap up of campaign and team members</a:t>
            </a:r>
            <a:endParaRPr lang="en-US" dirty="0"/>
          </a:p>
        </p:txBody>
      </p:sp>
      <p:sp>
        <p:nvSpPr>
          <p:cNvPr id="3" name="Footer Placeholder 2">
            <a:extLst>
              <a:ext uri="{FF2B5EF4-FFF2-40B4-BE49-F238E27FC236}">
                <a16:creationId xmlns="" xmlns:a16="http://schemas.microsoft.com/office/drawing/2014/main" id="{CA2DBCEF-C0E6-4A30-97A3-D5FE6397A6D3}"/>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 xmlns:a16="http://schemas.microsoft.com/office/drawing/2014/main" id="{470AD8A0-6D20-4DE2-8BBF-96C7D9411C8D}"/>
              </a:ext>
            </a:extLst>
          </p:cNvPr>
          <p:cNvSpPr>
            <a:spLocks noGrp="1"/>
          </p:cNvSpPr>
          <p:nvPr>
            <p:ph type="sldNum" sz="quarter" idx="12"/>
          </p:nvPr>
        </p:nvSpPr>
        <p:spPr/>
        <p:txBody>
          <a:bodyPr/>
          <a:lstStyle/>
          <a:p>
            <a:fld id="{D495E168-DA5E-4888-8D8A-92B118324C14}" type="slidenum">
              <a:rPr lang="en-US" smtClean="0"/>
              <a:pPr/>
              <a:t>11</a:t>
            </a:fld>
            <a:endParaRPr lang="en-US" dirty="0"/>
          </a:p>
        </p:txBody>
      </p:sp>
      <p:sp>
        <p:nvSpPr>
          <p:cNvPr id="18" name="Text Placeholder 17"/>
          <p:cNvSpPr>
            <a:spLocks noGrp="1"/>
          </p:cNvSpPr>
          <p:nvPr>
            <p:ph type="body" sz="quarter" idx="18"/>
          </p:nvPr>
        </p:nvSpPr>
        <p:spPr/>
        <p:txBody>
          <a:bodyPr/>
          <a:lstStyle/>
          <a:p>
            <a:r>
              <a:rPr lang="en-US" dirty="0" smtClean="0"/>
              <a:t>4</a:t>
            </a:r>
            <a:endParaRPr lang="en-US" dirty="0"/>
          </a:p>
        </p:txBody>
      </p:sp>
    </p:spTree>
    <p:extLst>
      <p:ext uri="{BB962C8B-B14F-4D97-AF65-F5344CB8AC3E}">
        <p14:creationId xmlns:p14="http://schemas.microsoft.com/office/powerpoint/2010/main" val="834564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Benchmarks</a:t>
            </a:r>
            <a:endParaRPr lang="en-US" dirty="0"/>
          </a:p>
        </p:txBody>
      </p:sp>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D495E168-DA5E-4888-8D8A-92B118324C14}" type="slidenum">
              <a:rPr lang="en-US" noProof="0" smtClean="0"/>
              <a:pPr/>
              <a:t>12</a:t>
            </a:fld>
            <a:endParaRPr lang="en-US" noProof="0" dirty="0"/>
          </a:p>
        </p:txBody>
      </p:sp>
      <p:sp>
        <p:nvSpPr>
          <p:cNvPr id="5" name="Content Placeholder 4"/>
          <p:cNvSpPr>
            <a:spLocks noGrp="1"/>
          </p:cNvSpPr>
          <p:nvPr>
            <p:ph idx="1"/>
          </p:nvPr>
        </p:nvSpPr>
        <p:spPr>
          <a:xfrm>
            <a:off x="838200" y="1825625"/>
            <a:ext cx="10515600" cy="4096709"/>
          </a:xfrm>
        </p:spPr>
        <p:txBody>
          <a:bodyPr>
            <a:normAutofit lnSpcReduction="10000"/>
          </a:bodyPr>
          <a:lstStyle/>
          <a:p>
            <a:pPr lvl="1"/>
            <a:r>
              <a:rPr lang="en-US" dirty="0" smtClean="0"/>
              <a:t>Centenary focused on fund raising: 31FOR31 Student Scholarship Campaign and campus landscape. No social media presence </a:t>
            </a:r>
          </a:p>
          <a:p>
            <a:pPr lvl="1"/>
            <a:r>
              <a:rPr lang="en-US" dirty="0" smtClean="0"/>
              <a:t>Bennett focused art exhibit in conjunction with “Bennett Belles” with small mention of incoming president. One post on Facebook</a:t>
            </a:r>
          </a:p>
          <a:p>
            <a:pPr lvl="1"/>
            <a:endParaRPr lang="en-US" dirty="0" smtClean="0"/>
          </a:p>
          <a:p>
            <a:pPr lvl="1"/>
            <a:endParaRPr lang="en-US" dirty="0" smtClean="0"/>
          </a:p>
          <a:p>
            <a:pPr marL="457200" lvl="1" indent="0" algn="ctr">
              <a:buNone/>
            </a:pPr>
            <a:r>
              <a:rPr lang="en-US" dirty="0" smtClean="0"/>
              <a:t>Agnes Scott 9</a:t>
            </a:r>
            <a:r>
              <a:rPr lang="en-US" baseline="30000" dirty="0" smtClean="0"/>
              <a:t>th</a:t>
            </a:r>
            <a:r>
              <a:rPr lang="en-US" dirty="0" smtClean="0"/>
              <a:t> Presidential Inauguration</a:t>
            </a:r>
          </a:p>
          <a:p>
            <a:pPr lvl="1" algn="ctr"/>
            <a:r>
              <a:rPr lang="en-US" dirty="0" smtClean="0"/>
              <a:t>Focus on President’s Accomplishments </a:t>
            </a:r>
          </a:p>
          <a:p>
            <a:pPr lvl="1" algn="ctr"/>
            <a:r>
              <a:rPr lang="en-US" dirty="0" smtClean="0"/>
              <a:t>Honor Alumnae </a:t>
            </a:r>
          </a:p>
          <a:p>
            <a:pPr lvl="1" algn="ctr"/>
            <a:r>
              <a:rPr lang="en-US" dirty="0" smtClean="0"/>
              <a:t>Strong Social Media Presence </a:t>
            </a:r>
          </a:p>
          <a:p>
            <a:pPr lvl="1" algn="ctr"/>
            <a:r>
              <a:rPr lang="en-US" dirty="0" smtClean="0"/>
              <a:t>College and Community </a:t>
            </a:r>
            <a:r>
              <a:rPr lang="en-US" dirty="0"/>
              <a:t>E</a:t>
            </a:r>
            <a:r>
              <a:rPr lang="en-US" dirty="0" smtClean="0"/>
              <a:t>ngagement </a:t>
            </a:r>
          </a:p>
          <a:p>
            <a:pPr marL="457200" lvl="1" indent="0">
              <a:buNone/>
            </a:pPr>
            <a:endParaRPr lang="en-US" dirty="0" smtClean="0"/>
          </a:p>
        </p:txBody>
      </p:sp>
    </p:spTree>
    <p:extLst>
      <p:ext uri="{BB962C8B-B14F-4D97-AF65-F5344CB8AC3E}">
        <p14:creationId xmlns:p14="http://schemas.microsoft.com/office/powerpoint/2010/main" val="387944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en-US" noProof="0" smtClean="0"/>
              <a:pPr/>
              <a:t>13</a:t>
            </a:fld>
            <a:endParaRPr lang="en-US" noProof="0" dirty="0"/>
          </a:p>
        </p:txBody>
      </p:sp>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Text Placeholder 3"/>
          <p:cNvSpPr>
            <a:spLocks noGrp="1"/>
          </p:cNvSpPr>
          <p:nvPr>
            <p:ph type="body" sz="quarter" idx="13"/>
          </p:nvPr>
        </p:nvSpPr>
        <p:spPr/>
        <p:txBody>
          <a:bodyPr>
            <a:normAutofit lnSpcReduction="10000"/>
          </a:bodyPr>
          <a:lstStyle/>
          <a:p>
            <a:r>
              <a:rPr lang="en-US" dirty="0" smtClean="0"/>
              <a:t>This is an estimated budget for this campaign. Due its unique nature and theme the majority of equipment is available for checkout at the library as well as student talent to fill additional production talent slots. </a:t>
            </a:r>
            <a:endParaRPr lang="en-US" dirty="0"/>
          </a:p>
        </p:txBody>
      </p:sp>
      <p:sp>
        <p:nvSpPr>
          <p:cNvPr id="5" name="Title 4"/>
          <p:cNvSpPr>
            <a:spLocks noGrp="1"/>
          </p:cNvSpPr>
          <p:nvPr>
            <p:ph type="title"/>
          </p:nvPr>
        </p:nvSpPr>
        <p:spPr/>
        <p:txBody>
          <a:bodyPr>
            <a:normAutofit fontScale="90000"/>
          </a:bodyPr>
          <a:lstStyle/>
          <a:p>
            <a:r>
              <a:rPr lang="en-US" dirty="0" smtClean="0"/>
              <a:t>Budget</a:t>
            </a:r>
            <a:endParaRPr lang="en-US" dirty="0"/>
          </a:p>
        </p:txBody>
      </p:sp>
      <p:graphicFrame>
        <p:nvGraphicFramePr>
          <p:cNvPr id="7" name="Table Placeholder 6"/>
          <p:cNvGraphicFramePr>
            <a:graphicFrameLocks noGrp="1"/>
          </p:cNvGraphicFramePr>
          <p:nvPr>
            <p:ph type="tbl" sz="quarter" idx="17"/>
            <p:extLst>
              <p:ext uri="{D42A27DB-BD31-4B8C-83A1-F6EECF244321}">
                <p14:modId xmlns:p14="http://schemas.microsoft.com/office/powerpoint/2010/main" val="1594066685"/>
              </p:ext>
            </p:extLst>
          </p:nvPr>
        </p:nvGraphicFramePr>
        <p:xfrm>
          <a:off x="911225" y="1504950"/>
          <a:ext cx="6561140" cy="4246880"/>
        </p:xfrm>
        <a:graphic>
          <a:graphicData uri="http://schemas.openxmlformats.org/drawingml/2006/table">
            <a:tbl>
              <a:tblPr firstRow="1" bandRow="1">
                <a:tableStyleId>{F2DE63D5-997A-4646-A377-4702673A728D}</a:tableStyleId>
              </a:tblPr>
              <a:tblGrid>
                <a:gridCol w="1640285"/>
                <a:gridCol w="1640285"/>
                <a:gridCol w="1640285"/>
                <a:gridCol w="1640285"/>
              </a:tblGrid>
              <a:tr h="370840">
                <a:tc>
                  <a:txBody>
                    <a:bodyPr/>
                    <a:lstStyle/>
                    <a:p>
                      <a:r>
                        <a:rPr lang="en-US" dirty="0" smtClean="0"/>
                        <a:t>Equipment</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Cost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Quantity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Total</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Camera (s) Rental</a:t>
                      </a:r>
                      <a:endParaRPr lang="en-US" dirty="0"/>
                    </a:p>
                  </a:txBody>
                  <a:tcPr/>
                </a:tc>
                <a:tc>
                  <a:txBody>
                    <a:bodyPr/>
                    <a:lstStyle/>
                    <a:p>
                      <a:r>
                        <a:rPr lang="en-US" dirty="0" smtClean="0"/>
                        <a:t>$50.00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$100.00</a:t>
                      </a:r>
                      <a:endParaRPr lang="en-US" dirty="0"/>
                    </a:p>
                  </a:txBody>
                  <a:tcPr>
                    <a:lnT w="12700" cap="flat" cmpd="sng" algn="ctr">
                      <a:solidFill>
                        <a:schemeClr val="tx1"/>
                      </a:solidFill>
                      <a:prstDash val="solid"/>
                      <a:round/>
                      <a:headEnd type="none" w="med" len="med"/>
                      <a:tailEnd type="none" w="med" len="med"/>
                    </a:lnT>
                  </a:tcPr>
                </a:tc>
              </a:tr>
              <a:tr h="370840">
                <a:tc>
                  <a:txBody>
                    <a:bodyPr/>
                    <a:lstStyle/>
                    <a:p>
                      <a:r>
                        <a:rPr lang="en-US" dirty="0" smtClean="0"/>
                        <a:t>Props</a:t>
                      </a:r>
                      <a:endParaRPr lang="en-US" dirty="0"/>
                    </a:p>
                  </a:txBody>
                  <a:tcPr/>
                </a:tc>
                <a:tc>
                  <a:txBody>
                    <a:bodyPr/>
                    <a:lstStyle/>
                    <a:p>
                      <a:r>
                        <a:rPr lang="en-US" dirty="0" smtClean="0"/>
                        <a:t>$100.00</a:t>
                      </a:r>
                      <a:endParaRPr lang="en-US" dirty="0"/>
                    </a:p>
                  </a:txBody>
                  <a:tcPr/>
                </a:tc>
                <a:tc>
                  <a:txBody>
                    <a:bodyPr/>
                    <a:lstStyle/>
                    <a:p>
                      <a:r>
                        <a:rPr lang="en-US" dirty="0" smtClean="0"/>
                        <a:t>n/a</a:t>
                      </a:r>
                      <a:endParaRPr lang="en-US" dirty="0"/>
                    </a:p>
                  </a:txBody>
                  <a:tcPr/>
                </a:tc>
                <a:tc>
                  <a:txBody>
                    <a:bodyPr/>
                    <a:lstStyle/>
                    <a:p>
                      <a:r>
                        <a:rPr lang="en-US" baseline="0" dirty="0" smtClean="0"/>
                        <a:t> </a:t>
                      </a:r>
                      <a:r>
                        <a:rPr lang="en-US" dirty="0" smtClean="0"/>
                        <a:t>100.00</a:t>
                      </a:r>
                      <a:endParaRPr lang="en-US" dirty="0"/>
                    </a:p>
                  </a:txBody>
                  <a:tcPr/>
                </a:tc>
              </a:tr>
              <a:tr h="370840">
                <a:tc>
                  <a:txBody>
                    <a:bodyPr/>
                    <a:lstStyle/>
                    <a:p>
                      <a:r>
                        <a:rPr lang="en-US" dirty="0" smtClean="0"/>
                        <a:t>Costumes</a:t>
                      </a:r>
                      <a:endParaRPr lang="en-US" dirty="0"/>
                    </a:p>
                  </a:txBody>
                  <a:tcPr/>
                </a:tc>
                <a:tc>
                  <a:txBody>
                    <a:bodyPr/>
                    <a:lstStyle/>
                    <a:p>
                      <a:r>
                        <a:rPr lang="en-US" dirty="0" smtClean="0"/>
                        <a:t>$100.00</a:t>
                      </a:r>
                      <a:endParaRPr lang="en-US" dirty="0"/>
                    </a:p>
                  </a:txBody>
                  <a:tcPr/>
                </a:tc>
                <a:tc>
                  <a:txBody>
                    <a:bodyPr/>
                    <a:lstStyle/>
                    <a:p>
                      <a:r>
                        <a:rPr lang="en-US" dirty="0" smtClean="0"/>
                        <a:t>n/a</a:t>
                      </a:r>
                      <a:endParaRPr lang="en-US" dirty="0"/>
                    </a:p>
                  </a:txBody>
                  <a:tcPr/>
                </a:tc>
                <a:tc>
                  <a:txBody>
                    <a:bodyPr/>
                    <a:lstStyle/>
                    <a:p>
                      <a:r>
                        <a:rPr lang="en-US" baseline="0" dirty="0" smtClean="0"/>
                        <a:t> </a:t>
                      </a:r>
                      <a:r>
                        <a:rPr lang="en-US" dirty="0" smtClean="0"/>
                        <a:t>100.00</a:t>
                      </a:r>
                      <a:endParaRPr lang="en-US" dirty="0"/>
                    </a:p>
                  </a:txBody>
                  <a:tcPr/>
                </a:tc>
              </a:tr>
              <a:tr h="370840">
                <a:tc>
                  <a:txBody>
                    <a:bodyPr/>
                    <a:lstStyle/>
                    <a:p>
                      <a:r>
                        <a:rPr lang="en-US" dirty="0" smtClean="0"/>
                        <a:t>Microphones</a:t>
                      </a:r>
                    </a:p>
                  </a:txBody>
                  <a:tcPr/>
                </a:tc>
                <a:tc>
                  <a:txBody>
                    <a:bodyPr/>
                    <a:lstStyle/>
                    <a:p>
                      <a:r>
                        <a:rPr lang="en-US" dirty="0" smtClean="0"/>
                        <a:t>$25.00 </a:t>
                      </a:r>
                      <a:endParaRPr lang="en-US" dirty="0"/>
                    </a:p>
                  </a:txBody>
                  <a:tcPr/>
                </a:tc>
                <a:tc>
                  <a:txBody>
                    <a:bodyPr/>
                    <a:lstStyle/>
                    <a:p>
                      <a:r>
                        <a:rPr lang="en-US" dirty="0" smtClean="0"/>
                        <a:t>2</a:t>
                      </a:r>
                      <a:endParaRPr lang="en-US" dirty="0"/>
                    </a:p>
                  </a:txBody>
                  <a:tcPr/>
                </a:tc>
                <a:tc>
                  <a:txBody>
                    <a:bodyPr/>
                    <a:lstStyle/>
                    <a:p>
                      <a:r>
                        <a:rPr lang="en-US" baseline="0" dirty="0" smtClean="0"/>
                        <a:t> </a:t>
                      </a:r>
                      <a:r>
                        <a:rPr lang="en-US" dirty="0" smtClean="0"/>
                        <a:t>50.00</a:t>
                      </a:r>
                      <a:endParaRPr lang="en-US" dirty="0"/>
                    </a:p>
                  </a:txBody>
                  <a:tcPr/>
                </a:tc>
              </a:tr>
              <a:tr h="370840">
                <a:tc>
                  <a:txBody>
                    <a:bodyPr/>
                    <a:lstStyle/>
                    <a:p>
                      <a:r>
                        <a:rPr lang="en-US" dirty="0" smtClean="0"/>
                        <a:t>Laptops</a:t>
                      </a:r>
                    </a:p>
                  </a:txBody>
                  <a:tcPr/>
                </a:tc>
                <a:tc>
                  <a:txBody>
                    <a:bodyPr/>
                    <a:lstStyle/>
                    <a:p>
                      <a:endParaRPr lang="en-US" dirty="0"/>
                    </a:p>
                  </a:txBody>
                  <a:tcPr/>
                </a:tc>
                <a:tc>
                  <a:txBody>
                    <a:bodyPr/>
                    <a:lstStyle/>
                    <a:p>
                      <a:r>
                        <a:rPr lang="en-US" dirty="0" smtClean="0"/>
                        <a:t>1</a:t>
                      </a:r>
                      <a:endParaRPr lang="en-US" dirty="0"/>
                    </a:p>
                  </a:txBody>
                  <a:tcPr/>
                </a:tc>
                <a:tc>
                  <a:txBody>
                    <a:bodyPr/>
                    <a:lstStyle/>
                    <a:p>
                      <a:r>
                        <a:rPr lang="en-US" dirty="0" smtClean="0"/>
                        <a:t> 0.00</a:t>
                      </a:r>
                      <a:endParaRPr lang="en-US" dirty="0"/>
                    </a:p>
                  </a:txBody>
                  <a:tcPr/>
                </a:tc>
              </a:tr>
              <a:tr h="370840">
                <a:tc>
                  <a:txBody>
                    <a:bodyPr/>
                    <a:lstStyle/>
                    <a:p>
                      <a:r>
                        <a:rPr lang="en-US" dirty="0" smtClean="0"/>
                        <a:t>Printing</a:t>
                      </a:r>
                    </a:p>
                  </a:txBody>
                  <a:tcPr/>
                </a:tc>
                <a:tc>
                  <a:txBody>
                    <a:bodyPr/>
                    <a:lstStyle/>
                    <a:p>
                      <a:r>
                        <a:rPr lang="en-US" dirty="0" smtClean="0"/>
                        <a:t>$50.00</a:t>
                      </a:r>
                      <a:endParaRPr lang="en-US" dirty="0"/>
                    </a:p>
                  </a:txBody>
                  <a:tcPr/>
                </a:tc>
                <a:tc>
                  <a:txBody>
                    <a:bodyPr/>
                    <a:lstStyle/>
                    <a:p>
                      <a:endParaRPr lang="en-US"/>
                    </a:p>
                  </a:txBody>
                  <a:tcPr/>
                </a:tc>
                <a:tc>
                  <a:txBody>
                    <a:bodyPr/>
                    <a:lstStyle/>
                    <a:p>
                      <a:r>
                        <a:rPr lang="en-US" dirty="0" smtClean="0"/>
                        <a:t> 50.00</a:t>
                      </a:r>
                      <a:endParaRPr lang="en-US" dirty="0"/>
                    </a:p>
                  </a:txBody>
                  <a:tcPr/>
                </a:tc>
              </a:tr>
              <a:tr h="370840">
                <a:tc>
                  <a:txBody>
                    <a:bodyPr/>
                    <a:lstStyle/>
                    <a:p>
                      <a:r>
                        <a:rPr lang="en-US" dirty="0" smtClean="0"/>
                        <a:t>Production Talent</a:t>
                      </a:r>
                    </a:p>
                  </a:txBody>
                  <a:tcPr/>
                </a:tc>
                <a:tc>
                  <a:txBody>
                    <a:bodyPr/>
                    <a:lstStyle/>
                    <a:p>
                      <a:r>
                        <a:rPr lang="en-US" dirty="0" smtClean="0"/>
                        <a:t>$20 per </a:t>
                      </a:r>
                      <a:r>
                        <a:rPr lang="en-US" dirty="0" err="1" smtClean="0"/>
                        <a:t>hr</a:t>
                      </a:r>
                      <a:endParaRPr lang="en-US" dirty="0"/>
                    </a:p>
                  </a:txBody>
                  <a:tcPr/>
                </a:tc>
                <a:tc>
                  <a:txBody>
                    <a:bodyPr/>
                    <a:lstStyle/>
                    <a:p>
                      <a:r>
                        <a:rPr lang="en-US" dirty="0" smtClean="0"/>
                        <a:t>10hrs</a:t>
                      </a:r>
                      <a:endParaRPr lang="en-US" dirty="0"/>
                    </a:p>
                  </a:txBody>
                  <a:tcPr/>
                </a:tc>
                <a:tc>
                  <a:txBody>
                    <a:bodyPr/>
                    <a:lstStyle/>
                    <a:p>
                      <a:r>
                        <a:rPr lang="en-US" dirty="0" smtClean="0"/>
                        <a:t> 200.00</a:t>
                      </a:r>
                      <a:endParaRPr lang="en-US" dirty="0"/>
                    </a:p>
                  </a:txBody>
                  <a:tcPr/>
                </a:tc>
              </a:tr>
              <a:tr h="370840">
                <a:tc>
                  <a:txBody>
                    <a:bodyPr/>
                    <a:lstStyle/>
                    <a:p>
                      <a:r>
                        <a:rPr lang="en-US" dirty="0" smtClean="0"/>
                        <a:t>Labor</a:t>
                      </a:r>
                    </a:p>
                  </a:txBody>
                  <a:tcPr/>
                </a:tc>
                <a:tc>
                  <a:txBody>
                    <a:bodyPr/>
                    <a:lstStyle/>
                    <a:p>
                      <a:r>
                        <a:rPr lang="en-US" sz="1800" dirty="0" smtClean="0"/>
                        <a:t>$20.00</a:t>
                      </a:r>
                      <a:r>
                        <a:rPr lang="en-US" sz="1800" baseline="0" dirty="0" smtClean="0"/>
                        <a:t> per </a:t>
                      </a:r>
                      <a:r>
                        <a:rPr lang="en-US" sz="1800" baseline="0" dirty="0" err="1" smtClean="0"/>
                        <a:t>hr</a:t>
                      </a:r>
                      <a:r>
                        <a:rPr lang="en-US" sz="1800" baseline="0" dirty="0" smtClean="0"/>
                        <a:t> </a:t>
                      </a:r>
                      <a:endParaRPr lang="en-US" sz="1800" dirty="0"/>
                    </a:p>
                  </a:txBody>
                  <a:tcPr/>
                </a:tc>
                <a:tc>
                  <a:txBody>
                    <a:bodyPr/>
                    <a:lstStyle/>
                    <a:p>
                      <a:r>
                        <a:rPr lang="en-US" dirty="0" smtClean="0"/>
                        <a:t>25</a:t>
                      </a:r>
                      <a:r>
                        <a:rPr lang="en-US" baseline="0" dirty="0" smtClean="0"/>
                        <a:t> </a:t>
                      </a:r>
                      <a:r>
                        <a:rPr lang="en-US" baseline="0" dirty="0" err="1" smtClean="0"/>
                        <a:t>hrs</a:t>
                      </a:r>
                      <a:endParaRPr lang="en-US" dirty="0"/>
                    </a:p>
                  </a:txBody>
                  <a:tcPr/>
                </a:tc>
                <a:tc>
                  <a:txBody>
                    <a:bodyPr/>
                    <a:lstStyle/>
                    <a:p>
                      <a:r>
                        <a:rPr lang="en-US" dirty="0" smtClean="0"/>
                        <a:t> 500.00</a:t>
                      </a:r>
                      <a:endParaRPr lang="en-US" dirty="0"/>
                    </a:p>
                  </a:txBody>
                  <a:tcPr/>
                </a:tc>
              </a:tr>
              <a:tr h="370840">
                <a:tc>
                  <a:txBody>
                    <a:bodyPr/>
                    <a:lstStyle/>
                    <a:p>
                      <a:endParaRPr lang="en-US" dirty="0" smtClean="0"/>
                    </a:p>
                  </a:txBody>
                  <a:tcPr/>
                </a:tc>
                <a:tc>
                  <a:txBody>
                    <a:bodyPr/>
                    <a:lstStyle/>
                    <a:p>
                      <a:endParaRPr lang="en-US"/>
                    </a:p>
                  </a:txBody>
                  <a:tcPr/>
                </a:tc>
                <a:tc>
                  <a:txBody>
                    <a:bodyPr/>
                    <a:lstStyle/>
                    <a:p>
                      <a:r>
                        <a:rPr lang="en-US" dirty="0" smtClean="0"/>
                        <a:t>Total</a:t>
                      </a:r>
                      <a:endParaRPr lang="en-US" dirty="0"/>
                    </a:p>
                  </a:txBody>
                  <a:tcPr/>
                </a:tc>
                <a:tc>
                  <a:txBody>
                    <a:bodyPr/>
                    <a:lstStyle/>
                    <a:p>
                      <a:r>
                        <a:rPr lang="en-US" dirty="0" smtClean="0"/>
                        <a:t>$1050.00</a:t>
                      </a:r>
                      <a:endParaRPr lang="en-US" dirty="0"/>
                    </a:p>
                  </a:txBody>
                  <a:tcPr/>
                </a:tc>
              </a:tr>
            </a:tbl>
          </a:graphicData>
        </a:graphic>
      </p:graphicFrame>
    </p:spTree>
    <p:extLst>
      <p:ext uri="{BB962C8B-B14F-4D97-AF65-F5344CB8AC3E}">
        <p14:creationId xmlns:p14="http://schemas.microsoft.com/office/powerpoint/2010/main" val="374199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96AC49-B785-4E0A-9283-239366FE4E4D}"/>
              </a:ext>
            </a:extLst>
          </p:cNvPr>
          <p:cNvSpPr>
            <a:spLocks noGrp="1"/>
          </p:cNvSpPr>
          <p:nvPr>
            <p:ph type="title"/>
          </p:nvPr>
        </p:nvSpPr>
        <p:spPr/>
        <p:txBody>
          <a:bodyPr>
            <a:normAutofit fontScale="90000"/>
          </a:bodyPr>
          <a:lstStyle/>
          <a:p>
            <a:r>
              <a:rPr lang="en-US" dirty="0" smtClean="0"/>
              <a:t>Team</a:t>
            </a:r>
            <a:endParaRPr lang="en-US" dirty="0"/>
          </a:p>
        </p:txBody>
      </p:sp>
      <p:sp>
        <p:nvSpPr>
          <p:cNvPr id="5" name="Text Placeholder 4">
            <a:extLst>
              <a:ext uri="{FF2B5EF4-FFF2-40B4-BE49-F238E27FC236}">
                <a16:creationId xmlns="" xmlns:a16="http://schemas.microsoft.com/office/drawing/2014/main" id="{8A421151-99A0-4A84-9EF4-7DB305033C95}"/>
              </a:ext>
            </a:extLst>
          </p:cNvPr>
          <p:cNvSpPr>
            <a:spLocks noGrp="1"/>
          </p:cNvSpPr>
          <p:nvPr>
            <p:ph type="body" sz="quarter" idx="13"/>
          </p:nvPr>
        </p:nvSpPr>
        <p:spPr/>
        <p:txBody>
          <a:bodyPr>
            <a:normAutofit/>
          </a:bodyPr>
          <a:lstStyle/>
          <a:p>
            <a:r>
              <a:rPr lang="en-US" b="1" dirty="0" smtClean="0"/>
              <a:t>Project Campaign Manager </a:t>
            </a:r>
            <a:r>
              <a:rPr lang="en-US" dirty="0" smtClean="0"/>
              <a:t>assembles resources and directs team members.</a:t>
            </a:r>
            <a:endParaRPr lang="en-US" dirty="0"/>
          </a:p>
          <a:p>
            <a:r>
              <a:rPr lang="en-US" b="1" dirty="0" smtClean="0"/>
              <a:t>Student Ambassadors </a:t>
            </a:r>
            <a:r>
              <a:rPr lang="en-US" dirty="0" smtClean="0"/>
              <a:t>works with faculty and staff to confirm participation and prepare schedule for photos and filming. </a:t>
            </a:r>
            <a:endParaRPr lang="en-US" dirty="0"/>
          </a:p>
          <a:p>
            <a:r>
              <a:rPr lang="en-US" b="1" dirty="0" smtClean="0"/>
              <a:t>Creative Director and Photographer </a:t>
            </a:r>
            <a:r>
              <a:rPr lang="en-US" dirty="0" smtClean="0"/>
              <a:t>responsible for scene set up and shots. </a:t>
            </a:r>
            <a:r>
              <a:rPr lang="en-US" dirty="0" smtClean="0"/>
              <a:t>Directs the editing of pictures and films for approval and submission. Maintains equipment inventory</a:t>
            </a:r>
            <a:endParaRPr lang="en-US" dirty="0"/>
          </a:p>
          <a:p>
            <a:r>
              <a:rPr lang="en-US" b="1" dirty="0" smtClean="0"/>
              <a:t>Socia</a:t>
            </a:r>
            <a:r>
              <a:rPr lang="en-US" b="1" dirty="0" smtClean="0"/>
              <a:t>l Media Manager </a:t>
            </a:r>
            <a:r>
              <a:rPr lang="en-US" dirty="0" smtClean="0"/>
              <a:t>manages the creation of social media posts and placement on Twitter, Instagram and Facebook. </a:t>
            </a:r>
            <a:endParaRPr lang="en-US" dirty="0"/>
          </a:p>
          <a:p>
            <a:r>
              <a:rPr lang="en-US" b="1" dirty="0" smtClean="0"/>
              <a:t>Additional Staff (3) </a:t>
            </a:r>
            <a:r>
              <a:rPr lang="en-US" dirty="0" smtClean="0"/>
              <a:t>assists campaign heads, posts flyers, pose in pictures and more</a:t>
            </a:r>
            <a:endParaRPr lang="en-US" dirty="0"/>
          </a:p>
          <a:p>
            <a:r>
              <a:rPr lang="en-US" dirty="0" smtClean="0"/>
              <a:t>The total of staff is 7 that are able to multi-task and complete requirement in allotted timeline.</a:t>
            </a:r>
            <a:endParaRPr lang="en-US" dirty="0"/>
          </a:p>
          <a:p>
            <a:endParaRPr lang="en-US" dirty="0"/>
          </a:p>
        </p:txBody>
      </p:sp>
      <p:sp>
        <p:nvSpPr>
          <p:cNvPr id="3" name="Footer Placeholder 2">
            <a:extLst>
              <a:ext uri="{FF2B5EF4-FFF2-40B4-BE49-F238E27FC236}">
                <a16:creationId xmlns="" xmlns:a16="http://schemas.microsoft.com/office/drawing/2014/main" id="{C0369258-37D4-4ECA-AFFD-EC64809E91CC}"/>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 xmlns:a16="http://schemas.microsoft.com/office/drawing/2014/main" id="{AC6ADABE-2B5E-4788-8D34-1D479C0C18D5}"/>
              </a:ext>
            </a:extLst>
          </p:cNvPr>
          <p:cNvSpPr>
            <a:spLocks noGrp="1"/>
          </p:cNvSpPr>
          <p:nvPr>
            <p:ph type="sldNum" sz="quarter" idx="12"/>
          </p:nvPr>
        </p:nvSpPr>
        <p:spPr/>
        <p:txBody>
          <a:bodyPr/>
          <a:lstStyle/>
          <a:p>
            <a:fld id="{D495E168-DA5E-4888-8D8A-92B118324C14}" type="slidenum">
              <a:rPr lang="en-US" smtClean="0"/>
              <a:pPr/>
              <a:t>14</a:t>
            </a:fld>
            <a:endParaRPr lang="en-US" dirty="0"/>
          </a:p>
        </p:txBody>
      </p:sp>
    </p:spTree>
    <p:extLst>
      <p:ext uri="{BB962C8B-B14F-4D97-AF65-F5344CB8AC3E}">
        <p14:creationId xmlns:p14="http://schemas.microsoft.com/office/powerpoint/2010/main" val="419502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en-US" noProof="0" smtClean="0"/>
              <a:pPr/>
              <a:t>15</a:t>
            </a:fld>
            <a:endParaRPr lang="en-US" noProof="0" dirty="0"/>
          </a:p>
        </p:txBody>
      </p:sp>
      <p:sp>
        <p:nvSpPr>
          <p:cNvPr id="3" name="Title 2"/>
          <p:cNvSpPr>
            <a:spLocks noGrp="1"/>
          </p:cNvSpPr>
          <p:nvPr>
            <p:ph type="title"/>
          </p:nvPr>
        </p:nvSpPr>
        <p:spPr/>
        <p:txBody>
          <a:bodyPr>
            <a:normAutofit fontScale="90000"/>
          </a:bodyPr>
          <a:lstStyle/>
          <a:p>
            <a:r>
              <a:rPr lang="en-US" dirty="0" smtClean="0"/>
              <a:t>Current Status</a:t>
            </a:r>
            <a:endParaRPr lang="en-US" dirty="0"/>
          </a:p>
        </p:txBody>
      </p:sp>
      <p:sp>
        <p:nvSpPr>
          <p:cNvPr id="4" name="Footer Placeholder 3"/>
          <p:cNvSpPr>
            <a:spLocks noGrp="1"/>
          </p:cNvSpPr>
          <p:nvPr>
            <p:ph type="ftr" sz="quarter" idx="11"/>
          </p:nvPr>
        </p:nvSpPr>
        <p:spPr/>
        <p:txBody>
          <a:bodyPr/>
          <a:lstStyle/>
          <a:p>
            <a:r>
              <a:rPr lang="en-US" noProof="0" smtClean="0"/>
              <a:t>ADD A FOOTER</a:t>
            </a:r>
            <a:endParaRPr lang="en-US" noProof="0" dirty="0"/>
          </a:p>
        </p:txBody>
      </p:sp>
      <p:sp>
        <p:nvSpPr>
          <p:cNvPr id="5" name="Text Placeholder 4"/>
          <p:cNvSpPr>
            <a:spLocks noGrp="1"/>
          </p:cNvSpPr>
          <p:nvPr>
            <p:ph type="body" sz="quarter" idx="13"/>
          </p:nvPr>
        </p:nvSpPr>
        <p:spPr/>
        <p:txBody>
          <a:bodyPr/>
          <a:lstStyle/>
          <a:p>
            <a:pPr marL="0" indent="0" algn="ctr">
              <a:buNone/>
            </a:pPr>
            <a:r>
              <a:rPr lang="en-US" dirty="0" smtClean="0"/>
              <a:t>    </a:t>
            </a:r>
            <a:r>
              <a:rPr lang="en-US" sz="6600" dirty="0" smtClean="0"/>
              <a:t>Awaiting an Opportunity </a:t>
            </a:r>
          </a:p>
          <a:p>
            <a:pPr marL="0" indent="0">
              <a:buNone/>
            </a:pPr>
            <a:endParaRPr lang="en-US" dirty="0" smtClean="0"/>
          </a:p>
        </p:txBody>
      </p:sp>
    </p:spTree>
    <p:extLst>
      <p:ext uri="{BB962C8B-B14F-4D97-AF65-F5344CB8AC3E}">
        <p14:creationId xmlns:p14="http://schemas.microsoft.com/office/powerpoint/2010/main" val="100649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7EE6F97-F932-4CE0-81CF-8B3DDFADBF11}"/>
              </a:ext>
            </a:extLst>
          </p:cNvPr>
          <p:cNvSpPr>
            <a:spLocks noGrp="1"/>
          </p:cNvSpPr>
          <p:nvPr>
            <p:ph type="title"/>
          </p:nvPr>
        </p:nvSpPr>
        <p:spPr bwMode="grayWhite"/>
        <p:txBody>
          <a:bodyPr/>
          <a:lstStyle/>
          <a:p>
            <a:r>
              <a:rPr lang="en-US" dirty="0"/>
              <a:t>Thank You!</a:t>
            </a:r>
            <a:endParaRPr lang="ru-RU" dirty="0"/>
          </a:p>
        </p:txBody>
      </p:sp>
      <p:sp>
        <p:nvSpPr>
          <p:cNvPr id="4" name="Text Placeholder 3">
            <a:extLst>
              <a:ext uri="{FF2B5EF4-FFF2-40B4-BE49-F238E27FC236}">
                <a16:creationId xmlns="" xmlns:a16="http://schemas.microsoft.com/office/drawing/2014/main" id="{98DF9333-CF88-48B4-8124-9F5658462849}"/>
              </a:ext>
            </a:extLst>
          </p:cNvPr>
          <p:cNvSpPr>
            <a:spLocks noGrp="1"/>
          </p:cNvSpPr>
          <p:nvPr>
            <p:ph type="body" sz="quarter" idx="20"/>
          </p:nvPr>
        </p:nvSpPr>
        <p:spPr bwMode="grayWhite"/>
        <p:txBody>
          <a:bodyPr/>
          <a:lstStyle/>
          <a:p>
            <a:r>
              <a:rPr lang="en-US" dirty="0" smtClean="0"/>
              <a:t>Digital Masters Grad Program</a:t>
            </a:r>
            <a:endParaRPr lang="ru-RU" dirty="0"/>
          </a:p>
        </p:txBody>
      </p:sp>
      <p:sp>
        <p:nvSpPr>
          <p:cNvPr id="2" name="Text Placeholder 1">
            <a:extLst>
              <a:ext uri="{FF2B5EF4-FFF2-40B4-BE49-F238E27FC236}">
                <a16:creationId xmlns="" xmlns:a16="http://schemas.microsoft.com/office/drawing/2014/main" id="{EB7F8C00-D731-4600-B308-67C385FC68FB}"/>
              </a:ext>
            </a:extLst>
          </p:cNvPr>
          <p:cNvSpPr>
            <a:spLocks noGrp="1"/>
          </p:cNvSpPr>
          <p:nvPr>
            <p:ph type="body" sz="quarter" idx="21"/>
          </p:nvPr>
        </p:nvSpPr>
        <p:spPr bwMode="grayWhite"/>
        <p:txBody>
          <a:bodyPr/>
          <a:lstStyle/>
          <a:p>
            <a:r>
              <a:rPr lang="en-US" dirty="0" smtClean="0"/>
              <a:t>600WDC Web Portfolio </a:t>
            </a:r>
            <a:endParaRPr lang="ru-RU" dirty="0"/>
          </a:p>
        </p:txBody>
      </p:sp>
      <p:sp>
        <p:nvSpPr>
          <p:cNvPr id="7" name="Text Placeholder 6">
            <a:extLst>
              <a:ext uri="{FF2B5EF4-FFF2-40B4-BE49-F238E27FC236}">
                <a16:creationId xmlns="" xmlns:a16="http://schemas.microsoft.com/office/drawing/2014/main" id="{0601F504-BCBE-4A2D-90EF-D4AA83599947}"/>
              </a:ext>
            </a:extLst>
          </p:cNvPr>
          <p:cNvSpPr>
            <a:spLocks noGrp="1"/>
          </p:cNvSpPr>
          <p:nvPr>
            <p:ph type="body" sz="quarter" idx="23"/>
          </p:nvPr>
        </p:nvSpPr>
        <p:spPr bwMode="grayWhite"/>
        <p:txBody>
          <a:bodyPr/>
          <a:lstStyle/>
          <a:p>
            <a:r>
              <a:rPr lang="en-US" dirty="0"/>
              <a:t>Email</a:t>
            </a:r>
            <a:endParaRPr lang="ru-RU" dirty="0"/>
          </a:p>
        </p:txBody>
      </p:sp>
      <p:sp>
        <p:nvSpPr>
          <p:cNvPr id="6" name="Text Placeholder 5">
            <a:extLst>
              <a:ext uri="{FF2B5EF4-FFF2-40B4-BE49-F238E27FC236}">
                <a16:creationId xmlns="" xmlns:a16="http://schemas.microsoft.com/office/drawing/2014/main" id="{0A2CB2D7-DC9E-4339-B25F-40718A18F9FD}"/>
              </a:ext>
            </a:extLst>
          </p:cNvPr>
          <p:cNvSpPr>
            <a:spLocks noGrp="1"/>
          </p:cNvSpPr>
          <p:nvPr>
            <p:ph type="body" sz="quarter" idx="22"/>
          </p:nvPr>
        </p:nvSpPr>
        <p:spPr bwMode="grayWhite"/>
        <p:txBody>
          <a:bodyPr/>
          <a:lstStyle/>
          <a:p>
            <a:r>
              <a:rPr lang="en-US" dirty="0" smtClean="0"/>
              <a:t>gresham162@agnesscott.edu</a:t>
            </a:r>
            <a:endParaRPr lang="ru-RU" dirty="0"/>
          </a:p>
        </p:txBody>
      </p:sp>
      <p:sp>
        <p:nvSpPr>
          <p:cNvPr id="8" name="Text Placeholder 7"/>
          <p:cNvSpPr>
            <a:spLocks noGrp="1"/>
          </p:cNvSpPr>
          <p:nvPr>
            <p:ph type="body" sz="quarter" idx="13"/>
          </p:nvPr>
        </p:nvSpPr>
        <p:spPr/>
        <p:txBody>
          <a:bodyPr/>
          <a:lstStyle/>
          <a:p>
            <a:r>
              <a:rPr lang="en-US" dirty="0" smtClean="0"/>
              <a:t>Monica Gresham</a:t>
            </a:r>
            <a:endParaRPr lang="en-US" dirty="0"/>
          </a:p>
        </p:txBody>
      </p:sp>
    </p:spTree>
    <p:extLst>
      <p:ext uri="{BB962C8B-B14F-4D97-AF65-F5344CB8AC3E}">
        <p14:creationId xmlns:p14="http://schemas.microsoft.com/office/powerpoint/2010/main" val="156322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95E168-DA5E-4888-8D8A-92B118324C14}" type="slidenum">
              <a:rPr lang="en-US" noProof="0" smtClean="0"/>
              <a:pPr/>
              <a:t>2</a:t>
            </a:fld>
            <a:endParaRPr lang="en-US" noProof="0" dirty="0"/>
          </a:p>
        </p:txBody>
      </p:sp>
      <p:sp>
        <p:nvSpPr>
          <p:cNvPr id="3" name="Footer Placeholder 2"/>
          <p:cNvSpPr>
            <a:spLocks noGrp="1"/>
          </p:cNvSpPr>
          <p:nvPr>
            <p:ph type="ftr" sz="quarter" idx="11"/>
          </p:nvPr>
        </p:nvSpPr>
        <p:spPr/>
        <p:txBody>
          <a:bodyPr/>
          <a:lstStyle/>
          <a:p>
            <a:r>
              <a:rPr lang="en-US" noProof="0" dirty="0" smtClean="0"/>
              <a:t>ADD A FOOTER</a:t>
            </a:r>
            <a:endParaRPr lang="en-US" noProof="0" dirty="0"/>
          </a:p>
        </p:txBody>
      </p:sp>
      <p:sp>
        <p:nvSpPr>
          <p:cNvPr id="4" name="Text Placeholder 3"/>
          <p:cNvSpPr>
            <a:spLocks noGrp="1"/>
          </p:cNvSpPr>
          <p:nvPr>
            <p:ph type="body" idx="1"/>
          </p:nvPr>
        </p:nvSpPr>
        <p:spPr/>
        <p:txBody>
          <a:bodyPr/>
          <a:lstStyle/>
          <a:p>
            <a:r>
              <a:rPr lang="en-US" dirty="0" smtClean="0"/>
              <a:t>Event</a:t>
            </a:r>
            <a:endParaRPr lang="en-US" dirty="0"/>
          </a:p>
        </p:txBody>
      </p:sp>
      <p:sp>
        <p:nvSpPr>
          <p:cNvPr id="5" name="Text Placeholder 4"/>
          <p:cNvSpPr>
            <a:spLocks noGrp="1"/>
          </p:cNvSpPr>
          <p:nvPr>
            <p:ph type="body" sz="quarter" idx="16"/>
          </p:nvPr>
        </p:nvSpPr>
        <p:spPr>
          <a:xfrm>
            <a:off x="2067340" y="2043790"/>
            <a:ext cx="9286460" cy="694421"/>
          </a:xfrm>
        </p:spPr>
        <p:txBody>
          <a:bodyPr/>
          <a:lstStyle/>
          <a:p>
            <a:r>
              <a:rPr lang="en-US" dirty="0" smtClean="0"/>
              <a:t>Promoting the 9</a:t>
            </a:r>
            <a:r>
              <a:rPr lang="en-US" baseline="30000" dirty="0" smtClean="0"/>
              <a:t>th</a:t>
            </a:r>
            <a:r>
              <a:rPr lang="en-US" dirty="0" smtClean="0"/>
              <a:t> Presidential Inauguration with Agnes Scott Pride while honoring the Collegiate Environment of Agnes Scott College  </a:t>
            </a:r>
            <a:endParaRPr lang="en-US" dirty="0"/>
          </a:p>
        </p:txBody>
      </p:sp>
      <p:sp>
        <p:nvSpPr>
          <p:cNvPr id="6" name="Text Placeholder 5"/>
          <p:cNvSpPr>
            <a:spLocks noGrp="1"/>
          </p:cNvSpPr>
          <p:nvPr>
            <p:ph type="body" idx="18"/>
          </p:nvPr>
        </p:nvSpPr>
        <p:spPr/>
        <p:txBody>
          <a:bodyPr/>
          <a:lstStyle/>
          <a:p>
            <a:r>
              <a:rPr lang="en-US" dirty="0" smtClean="0"/>
              <a:t>Community</a:t>
            </a:r>
            <a:endParaRPr lang="en-US" dirty="0"/>
          </a:p>
        </p:txBody>
      </p:sp>
      <p:sp>
        <p:nvSpPr>
          <p:cNvPr id="7" name="Text Placeholder 6"/>
          <p:cNvSpPr>
            <a:spLocks noGrp="1"/>
          </p:cNvSpPr>
          <p:nvPr>
            <p:ph type="body" sz="quarter" idx="20"/>
          </p:nvPr>
        </p:nvSpPr>
        <p:spPr/>
        <p:txBody>
          <a:bodyPr/>
          <a:lstStyle/>
          <a:p>
            <a:r>
              <a:rPr lang="en-US" dirty="0" smtClean="0"/>
              <a:t>Bring awareness via social media</a:t>
            </a:r>
          </a:p>
          <a:p>
            <a:r>
              <a:rPr lang="en-US" dirty="0" smtClean="0"/>
              <a:t>Boost college brand</a:t>
            </a:r>
          </a:p>
          <a:p>
            <a:endParaRPr lang="en-US" dirty="0" smtClean="0"/>
          </a:p>
          <a:p>
            <a:endParaRPr lang="en-US" dirty="0"/>
          </a:p>
        </p:txBody>
      </p:sp>
      <p:sp>
        <p:nvSpPr>
          <p:cNvPr id="8" name="Text Placeholder 7"/>
          <p:cNvSpPr>
            <a:spLocks noGrp="1"/>
          </p:cNvSpPr>
          <p:nvPr>
            <p:ph type="body" sz="quarter" idx="21"/>
          </p:nvPr>
        </p:nvSpPr>
        <p:spPr/>
        <p:txBody>
          <a:bodyPr/>
          <a:lstStyle/>
          <a:p>
            <a:r>
              <a:rPr lang="en-US" dirty="0" smtClean="0"/>
              <a:t>Promote Agnes Scott Pride</a:t>
            </a:r>
          </a:p>
          <a:p>
            <a:r>
              <a:rPr lang="en-US" dirty="0" smtClean="0"/>
              <a:t>Honor traditions</a:t>
            </a:r>
          </a:p>
          <a:p>
            <a:r>
              <a:rPr lang="en-US" dirty="0" smtClean="0"/>
              <a:t>Showcase innovative-forwards movements</a:t>
            </a:r>
          </a:p>
          <a:p>
            <a:endParaRPr lang="en-US" dirty="0" smtClean="0"/>
          </a:p>
          <a:p>
            <a:endParaRPr lang="en-US" dirty="0"/>
          </a:p>
        </p:txBody>
      </p:sp>
      <p:sp>
        <p:nvSpPr>
          <p:cNvPr id="9" name="Title 8"/>
          <p:cNvSpPr>
            <a:spLocks noGrp="1"/>
          </p:cNvSpPr>
          <p:nvPr>
            <p:ph type="title"/>
          </p:nvPr>
        </p:nvSpPr>
        <p:spPr/>
        <p:txBody>
          <a:bodyPr/>
          <a:lstStyle/>
          <a:p>
            <a:r>
              <a:rPr lang="en-US" dirty="0" smtClean="0"/>
              <a:t>Opportunity</a:t>
            </a:r>
            <a:endParaRPr lang="en-US" dirty="0"/>
          </a:p>
        </p:txBody>
      </p:sp>
    </p:spTree>
    <p:extLst>
      <p:ext uri="{BB962C8B-B14F-4D97-AF65-F5344CB8AC3E}">
        <p14:creationId xmlns:p14="http://schemas.microsoft.com/office/powerpoint/2010/main" val="53863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F9E6DE-5C41-4023-A6ED-24BA66E6767E}"/>
              </a:ext>
            </a:extLst>
          </p:cNvPr>
          <p:cNvSpPr>
            <a:spLocks noGrp="1"/>
          </p:cNvSpPr>
          <p:nvPr>
            <p:ph type="title"/>
          </p:nvPr>
        </p:nvSpPr>
        <p:spPr/>
        <p:txBody>
          <a:bodyPr>
            <a:normAutofit fontScale="90000"/>
          </a:bodyPr>
          <a:lstStyle/>
          <a:p>
            <a:r>
              <a:rPr lang="en-US" dirty="0" smtClean="0"/>
              <a:t>Scottie the Mascot</a:t>
            </a:r>
            <a:endParaRPr lang="en-US" dirty="0"/>
          </a:p>
        </p:txBody>
      </p:sp>
      <p:sp>
        <p:nvSpPr>
          <p:cNvPr id="5" name="Text Placeholder 4">
            <a:extLst>
              <a:ext uri="{FF2B5EF4-FFF2-40B4-BE49-F238E27FC236}">
                <a16:creationId xmlns="" xmlns:a16="http://schemas.microsoft.com/office/drawing/2014/main" id="{E666CF4B-E5FA-473E-9C10-20707B1D9669}"/>
              </a:ext>
            </a:extLst>
          </p:cNvPr>
          <p:cNvSpPr>
            <a:spLocks noGrp="1"/>
          </p:cNvSpPr>
          <p:nvPr>
            <p:ph type="body" sz="quarter" idx="13"/>
          </p:nvPr>
        </p:nvSpPr>
        <p:spPr>
          <a:xfrm>
            <a:off x="1112921" y="5195111"/>
            <a:ext cx="10515600" cy="966697"/>
          </a:xfrm>
        </p:spPr>
        <p:txBody>
          <a:bodyPr/>
          <a:lstStyle/>
          <a:p>
            <a:r>
              <a:rPr lang="en-US" dirty="0" smtClean="0"/>
              <a:t>The beloved mascot is a focal point for the Agnes Scott Family</a:t>
            </a:r>
            <a:endParaRPr lang="en-US" dirty="0" smtClean="0"/>
          </a:p>
          <a:p>
            <a:endParaRPr lang="en-US" dirty="0"/>
          </a:p>
        </p:txBody>
      </p:sp>
      <p:sp>
        <p:nvSpPr>
          <p:cNvPr id="3" name="Footer Placeholder 2">
            <a:extLst>
              <a:ext uri="{FF2B5EF4-FFF2-40B4-BE49-F238E27FC236}">
                <a16:creationId xmlns="" xmlns:a16="http://schemas.microsoft.com/office/drawing/2014/main" id="{5CF7DCA2-0E6F-4F70-A324-B0A3FAA2BE66}"/>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 xmlns:a16="http://schemas.microsoft.com/office/drawing/2014/main" id="{5A7398AB-B4FB-44C4-A9EC-94DA908E8A9A}"/>
              </a:ext>
            </a:extLst>
          </p:cNvPr>
          <p:cNvSpPr>
            <a:spLocks noGrp="1"/>
          </p:cNvSpPr>
          <p:nvPr>
            <p:ph type="sldNum" sz="quarter" idx="12"/>
          </p:nvPr>
        </p:nvSpPr>
        <p:spPr/>
        <p:txBody>
          <a:bodyPr/>
          <a:lstStyle/>
          <a:p>
            <a:fld id="{D495E168-DA5E-4888-8D8A-92B118324C14}" type="slidenum">
              <a:rPr lang="en-US" smtClean="0"/>
              <a:pPr/>
              <a:t>3</a:t>
            </a:fld>
            <a:endParaRPr lang="en-US" dirty="0"/>
          </a:p>
        </p:txBody>
      </p:sp>
      <p:pic>
        <p:nvPicPr>
          <p:cNvPr id="11" name="Picture 10" descr="Image result for scottish terrier with leashes  and collars"/>
          <p:cNvPicPr/>
          <p:nvPr/>
        </p:nvPicPr>
        <p:blipFill>
          <a:blip r:embed="rId2">
            <a:extLst>
              <a:ext uri="{28A0092B-C50C-407E-A947-70E740481C1C}">
                <a14:useLocalDpi xmlns:a14="http://schemas.microsoft.com/office/drawing/2010/main" val="0"/>
              </a:ext>
            </a:extLst>
          </a:blip>
          <a:srcRect/>
          <a:stretch>
            <a:fillRect/>
          </a:stretch>
        </p:blipFill>
        <p:spPr bwMode="auto">
          <a:xfrm>
            <a:off x="4080192" y="1925320"/>
            <a:ext cx="4031615" cy="3007360"/>
          </a:xfrm>
          <a:prstGeom prst="rect">
            <a:avLst/>
          </a:prstGeom>
          <a:noFill/>
          <a:ln>
            <a:noFill/>
          </a:ln>
        </p:spPr>
      </p:pic>
    </p:spTree>
    <p:extLst>
      <p:ext uri="{BB962C8B-B14F-4D97-AF65-F5344CB8AC3E}">
        <p14:creationId xmlns:p14="http://schemas.microsoft.com/office/powerpoint/2010/main" val="51351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FBCFB-B245-45A5-AD8B-A4585DE61C63}"/>
              </a:ext>
            </a:extLst>
          </p:cNvPr>
          <p:cNvSpPr>
            <a:spLocks noGrp="1"/>
          </p:cNvSpPr>
          <p:nvPr>
            <p:ph type="title"/>
          </p:nvPr>
        </p:nvSpPr>
        <p:spPr/>
        <p:txBody>
          <a:bodyPr>
            <a:noAutofit/>
          </a:bodyPr>
          <a:lstStyle/>
          <a:p>
            <a:r>
              <a:rPr lang="en-US" dirty="0" smtClean="0"/>
              <a:t>Presidents</a:t>
            </a:r>
            <a:endParaRPr lang="en-US" dirty="0"/>
          </a:p>
        </p:txBody>
      </p:sp>
      <p:sp>
        <p:nvSpPr>
          <p:cNvPr id="6" name="Text Placeholder 5">
            <a:extLst>
              <a:ext uri="{FF2B5EF4-FFF2-40B4-BE49-F238E27FC236}">
                <a16:creationId xmlns="" xmlns:a16="http://schemas.microsoft.com/office/drawing/2014/main" id="{EB3DD98B-C2C2-4C4E-BC25-BCC7F6C5C59E}"/>
              </a:ext>
            </a:extLst>
          </p:cNvPr>
          <p:cNvSpPr>
            <a:spLocks noGrp="1"/>
          </p:cNvSpPr>
          <p:nvPr>
            <p:ph type="body" sz="quarter" idx="14"/>
          </p:nvPr>
        </p:nvSpPr>
        <p:spPr/>
        <p:txBody>
          <a:bodyPr>
            <a:normAutofit/>
          </a:bodyPr>
          <a:lstStyle/>
          <a:p>
            <a:r>
              <a:rPr lang="en-US" dirty="0" smtClean="0"/>
              <a:t>Former Preside Kiss and Incoming President Zak</a:t>
            </a:r>
            <a:endParaRPr lang="en-US" dirty="0"/>
          </a:p>
        </p:txBody>
      </p:sp>
      <p:sp>
        <p:nvSpPr>
          <p:cNvPr id="7" name="Text Placeholder 6">
            <a:extLst>
              <a:ext uri="{FF2B5EF4-FFF2-40B4-BE49-F238E27FC236}">
                <a16:creationId xmlns="" xmlns:a16="http://schemas.microsoft.com/office/drawing/2014/main" id="{91AA84F9-B00F-4582-9D27-E03DE392DF1A}"/>
              </a:ext>
            </a:extLst>
          </p:cNvPr>
          <p:cNvSpPr>
            <a:spLocks noGrp="1"/>
          </p:cNvSpPr>
          <p:nvPr>
            <p:ph type="body" sz="quarter" idx="15"/>
          </p:nvPr>
        </p:nvSpPr>
        <p:spPr/>
        <p:txBody>
          <a:bodyPr>
            <a:noAutofit/>
          </a:bodyPr>
          <a:lstStyle/>
          <a:p>
            <a:r>
              <a:rPr lang="en-US" dirty="0" smtClean="0"/>
              <a:t>Historical moment </a:t>
            </a:r>
          </a:p>
          <a:p>
            <a:r>
              <a:rPr lang="en-US" dirty="0" smtClean="0"/>
              <a:t>Showing Strong Leadership</a:t>
            </a:r>
          </a:p>
          <a:p>
            <a:r>
              <a:rPr lang="en-US" dirty="0" smtClean="0"/>
              <a:t>Festive Event</a:t>
            </a:r>
            <a:endParaRPr lang="en-US" dirty="0"/>
          </a:p>
        </p:txBody>
      </p:sp>
      <p:sp>
        <p:nvSpPr>
          <p:cNvPr id="3" name="Footer Placeholder 2">
            <a:extLst>
              <a:ext uri="{FF2B5EF4-FFF2-40B4-BE49-F238E27FC236}">
                <a16:creationId xmlns="" xmlns:a16="http://schemas.microsoft.com/office/drawing/2014/main" id="{EA58B5AD-96B4-45C8-873B-9A28EFD5EE89}"/>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 xmlns:a16="http://schemas.microsoft.com/office/drawing/2014/main" id="{D3E85625-E07C-43C7-93C8-DFDFDBB64FFF}"/>
              </a:ext>
            </a:extLst>
          </p:cNvPr>
          <p:cNvSpPr>
            <a:spLocks noGrp="1"/>
          </p:cNvSpPr>
          <p:nvPr>
            <p:ph type="sldNum" sz="quarter" idx="12"/>
          </p:nvPr>
        </p:nvSpPr>
        <p:spPr/>
        <p:txBody>
          <a:bodyPr/>
          <a:lstStyle/>
          <a:p>
            <a:fld id="{D495E168-DA5E-4888-8D8A-92B118324C14}" type="slidenum">
              <a:rPr lang="en-US" smtClean="0"/>
              <a:pPr/>
              <a:t>4</a:t>
            </a:fld>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654627"/>
            <a:ext cx="7616536" cy="2302593"/>
          </a:xfrm>
          <a:prstGeom prst="rect">
            <a:avLst/>
          </a:prstGeom>
        </p:spPr>
      </p:pic>
    </p:spTree>
    <p:extLst>
      <p:ext uri="{BB962C8B-B14F-4D97-AF65-F5344CB8AC3E}">
        <p14:creationId xmlns:p14="http://schemas.microsoft.com/office/powerpoint/2010/main" val="92902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7EA499-D02B-466B-8A94-12FBC4B86F25}"/>
              </a:ext>
            </a:extLst>
          </p:cNvPr>
          <p:cNvSpPr>
            <a:spLocks noGrp="1"/>
          </p:cNvSpPr>
          <p:nvPr>
            <p:ph type="title"/>
          </p:nvPr>
        </p:nvSpPr>
        <p:spPr>
          <a:xfrm>
            <a:off x="6663282" y="922103"/>
            <a:ext cx="4519159" cy="1325563"/>
          </a:xfrm>
        </p:spPr>
        <p:txBody>
          <a:bodyPr>
            <a:normAutofit/>
          </a:bodyPr>
          <a:lstStyle/>
          <a:p>
            <a:pPr algn="ctr"/>
            <a:r>
              <a:rPr lang="en-US" dirty="0" smtClean="0"/>
              <a:t>Black Ring</a:t>
            </a:r>
            <a:endParaRPr lang="en-US" dirty="0"/>
          </a:p>
        </p:txBody>
      </p:sp>
      <p:sp>
        <p:nvSpPr>
          <p:cNvPr id="5" name="Text Placeholder 4">
            <a:extLst>
              <a:ext uri="{FF2B5EF4-FFF2-40B4-BE49-F238E27FC236}">
                <a16:creationId xmlns="" xmlns:a16="http://schemas.microsoft.com/office/drawing/2014/main" id="{11B977CC-B026-4BFB-8EDC-0D8F699A2EA4}"/>
              </a:ext>
            </a:extLst>
          </p:cNvPr>
          <p:cNvSpPr>
            <a:spLocks noGrp="1"/>
          </p:cNvSpPr>
          <p:nvPr>
            <p:ph type="body" sz="quarter" idx="13"/>
          </p:nvPr>
        </p:nvSpPr>
        <p:spPr/>
        <p:txBody>
          <a:bodyPr/>
          <a:lstStyle/>
          <a:p>
            <a:pPr algn="ctr"/>
            <a:r>
              <a:rPr lang="en-US" dirty="0" smtClean="0"/>
              <a:t>Welcome to the Family</a:t>
            </a:r>
            <a:endParaRPr lang="en-US" dirty="0"/>
          </a:p>
        </p:txBody>
      </p:sp>
      <p:sp>
        <p:nvSpPr>
          <p:cNvPr id="6" name="Text Placeholder 5">
            <a:extLst>
              <a:ext uri="{FF2B5EF4-FFF2-40B4-BE49-F238E27FC236}">
                <a16:creationId xmlns="" xmlns:a16="http://schemas.microsoft.com/office/drawing/2014/main" id="{BE4DED09-2D42-4E84-BF9E-C79453D4148B}"/>
              </a:ext>
            </a:extLst>
          </p:cNvPr>
          <p:cNvSpPr>
            <a:spLocks noGrp="1"/>
          </p:cNvSpPr>
          <p:nvPr>
            <p:ph type="body" sz="quarter" idx="14"/>
          </p:nvPr>
        </p:nvSpPr>
        <p:spPr/>
        <p:txBody>
          <a:bodyPr/>
          <a:lstStyle/>
          <a:p>
            <a:r>
              <a:rPr lang="en-US" dirty="0" smtClean="0"/>
              <a:t>Important milestone and memorial of journey</a:t>
            </a:r>
            <a:endParaRPr lang="en-US" dirty="0"/>
          </a:p>
          <a:p>
            <a:r>
              <a:rPr lang="en-US" dirty="0" smtClean="0"/>
              <a:t>Source of Pride</a:t>
            </a:r>
            <a:endParaRPr lang="en-US" dirty="0"/>
          </a:p>
          <a:p>
            <a:r>
              <a:rPr lang="en-US" dirty="0" smtClean="0"/>
              <a:t>National and Internation</a:t>
            </a:r>
            <a:r>
              <a:rPr lang="en-US" dirty="0" smtClean="0"/>
              <a:t>al community of students of all ages recognition</a:t>
            </a:r>
            <a:endParaRPr lang="en-US" dirty="0"/>
          </a:p>
          <a:p>
            <a:endParaRPr lang="en-US" dirty="0"/>
          </a:p>
        </p:txBody>
      </p:sp>
      <p:sp>
        <p:nvSpPr>
          <p:cNvPr id="3" name="Footer Placeholder 2">
            <a:extLst>
              <a:ext uri="{FF2B5EF4-FFF2-40B4-BE49-F238E27FC236}">
                <a16:creationId xmlns="" xmlns:a16="http://schemas.microsoft.com/office/drawing/2014/main" id="{B4BD5BBC-8809-4F8D-9C56-281FCD2225BD}"/>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 xmlns:a16="http://schemas.microsoft.com/office/drawing/2014/main" id="{EA42F411-36F6-4988-8DA8-BA993F63BA8D}"/>
              </a:ext>
            </a:extLst>
          </p:cNvPr>
          <p:cNvSpPr>
            <a:spLocks noGrp="1"/>
          </p:cNvSpPr>
          <p:nvPr>
            <p:ph type="sldNum" sz="quarter" idx="12"/>
          </p:nvPr>
        </p:nvSpPr>
        <p:spPr/>
        <p:txBody>
          <a:bodyPr/>
          <a:lstStyle/>
          <a:p>
            <a:fld id="{D495E168-DA5E-4888-8D8A-92B118324C14}" type="slidenum">
              <a:rPr lang="en-US" smtClean="0"/>
              <a:pPr/>
              <a:t>5</a:t>
            </a:fld>
            <a:endParaRPr lang="en-US" dirty="0"/>
          </a:p>
        </p:txBody>
      </p:sp>
      <p:pic>
        <p:nvPicPr>
          <p:cNvPr id="9" name="Picture Placeholder 8"/>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262" r="16262"/>
          <a:stretch>
            <a:fillRect/>
          </a:stretch>
        </p:blipFill>
        <p:spPr/>
      </p:pic>
    </p:spTree>
    <p:extLst>
      <p:ext uri="{BB962C8B-B14F-4D97-AF65-F5344CB8AC3E}">
        <p14:creationId xmlns:p14="http://schemas.microsoft.com/office/powerpoint/2010/main" val="176367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Forever Sisterhood of the Black Ring </a:t>
            </a:r>
            <a:endParaRPr lang="en-US" dirty="0"/>
          </a:p>
        </p:txBody>
      </p:sp>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D495E168-DA5E-4888-8D8A-92B118324C14}" type="slidenum">
              <a:rPr lang="en-US" noProof="0" smtClean="0"/>
              <a:pPr/>
              <a:t>6</a:t>
            </a:fld>
            <a:endParaRPr lang="en-US" noProof="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46226" y="2016847"/>
            <a:ext cx="2496457" cy="4013919"/>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09143" y="1975214"/>
            <a:ext cx="3352799" cy="4013919"/>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275" y="1989091"/>
            <a:ext cx="2314785" cy="4041675"/>
          </a:xfrm>
          <a:prstGeom prst="rect">
            <a:avLst/>
          </a:prstGeom>
        </p:spPr>
      </p:pic>
    </p:spTree>
    <p:extLst>
      <p:ext uri="{BB962C8B-B14F-4D97-AF65-F5344CB8AC3E}">
        <p14:creationId xmlns:p14="http://schemas.microsoft.com/office/powerpoint/2010/main" val="12988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211DAE73-6CD3-4771-ABF6-C81636C18EB8}"/>
              </a:ext>
            </a:extLst>
          </p:cNvPr>
          <p:cNvSpPr>
            <a:spLocks noGrp="1"/>
          </p:cNvSpPr>
          <p:nvPr>
            <p:ph type="title"/>
          </p:nvPr>
        </p:nvSpPr>
        <p:spPr/>
        <p:txBody>
          <a:bodyPr/>
          <a:lstStyle/>
          <a:p>
            <a:r>
              <a:rPr lang="en-US" dirty="0" smtClean="0"/>
              <a:t>Value Proposition</a:t>
            </a:r>
            <a:endParaRPr lang="en-US" dirty="0"/>
          </a:p>
        </p:txBody>
      </p:sp>
      <p:sp>
        <p:nvSpPr>
          <p:cNvPr id="5" name="Text Placeholder 4">
            <a:extLst>
              <a:ext uri="{FF2B5EF4-FFF2-40B4-BE49-F238E27FC236}">
                <a16:creationId xmlns="" xmlns:a16="http://schemas.microsoft.com/office/drawing/2014/main" id="{92C1407A-1D74-46E8-8A3D-AE720F58C0F4}"/>
              </a:ext>
            </a:extLst>
          </p:cNvPr>
          <p:cNvSpPr>
            <a:spLocks noGrp="1"/>
          </p:cNvSpPr>
          <p:nvPr>
            <p:ph type="body" sz="quarter" idx="16"/>
          </p:nvPr>
        </p:nvSpPr>
        <p:spPr/>
        <p:txBody>
          <a:bodyPr/>
          <a:lstStyle/>
          <a:p>
            <a:r>
              <a:rPr lang="en-US" dirty="0" smtClean="0"/>
              <a:t>Combination of Mascot, Event, and Alumnae pride </a:t>
            </a:r>
          </a:p>
          <a:p>
            <a:r>
              <a:rPr lang="en-US" dirty="0" smtClean="0"/>
              <a:t>“Waiting for my new buddy, under the care of the Black Ring Mafia Sisterhood” campaign</a:t>
            </a:r>
            <a:endParaRPr lang="en-US" dirty="0"/>
          </a:p>
        </p:txBody>
      </p:sp>
      <p:sp>
        <p:nvSpPr>
          <p:cNvPr id="4" name="Text Placeholder 3">
            <a:extLst>
              <a:ext uri="{FF2B5EF4-FFF2-40B4-BE49-F238E27FC236}">
                <a16:creationId xmlns="" xmlns:a16="http://schemas.microsoft.com/office/drawing/2014/main" id="{0FA8532E-B64D-4C40-B1E4-2D953F7AED9B}"/>
              </a:ext>
            </a:extLst>
          </p:cNvPr>
          <p:cNvSpPr>
            <a:spLocks noGrp="1"/>
          </p:cNvSpPr>
          <p:nvPr>
            <p:ph type="body" idx="1"/>
          </p:nvPr>
        </p:nvSpPr>
        <p:spPr/>
        <p:txBody>
          <a:bodyPr/>
          <a:lstStyle/>
          <a:p>
            <a:r>
              <a:rPr lang="en-US" dirty="0" smtClean="0"/>
              <a:t>External</a:t>
            </a:r>
            <a:endParaRPr lang="en-US" dirty="0"/>
          </a:p>
        </p:txBody>
      </p:sp>
      <p:sp>
        <p:nvSpPr>
          <p:cNvPr id="7" name="Text Placeholder 6">
            <a:extLst>
              <a:ext uri="{FF2B5EF4-FFF2-40B4-BE49-F238E27FC236}">
                <a16:creationId xmlns="" xmlns:a16="http://schemas.microsoft.com/office/drawing/2014/main" id="{8777C1D2-F31A-4E91-AF68-25DE8289CA69}"/>
              </a:ext>
            </a:extLst>
          </p:cNvPr>
          <p:cNvSpPr>
            <a:spLocks noGrp="1"/>
          </p:cNvSpPr>
          <p:nvPr>
            <p:ph type="body" sz="quarter" idx="20"/>
          </p:nvPr>
        </p:nvSpPr>
        <p:spPr/>
        <p:txBody>
          <a:bodyPr>
            <a:normAutofit/>
          </a:bodyPr>
          <a:lstStyle/>
          <a:p>
            <a:r>
              <a:rPr lang="en-US" dirty="0" smtClean="0"/>
              <a:t>Showcase campus life and accomplishments</a:t>
            </a:r>
            <a:endParaRPr lang="en-US" dirty="0"/>
          </a:p>
          <a:p>
            <a:r>
              <a:rPr lang="en-US" dirty="0" smtClean="0"/>
              <a:t>Community Engagement</a:t>
            </a:r>
            <a:endParaRPr lang="en-US" dirty="0"/>
          </a:p>
          <a:p>
            <a:r>
              <a:rPr lang="en-US" dirty="0"/>
              <a:t>A</a:t>
            </a:r>
            <a:r>
              <a:rPr lang="en-US" dirty="0" smtClean="0"/>
              <a:t>wareness and honor to community members involvement in the college’s success.</a:t>
            </a:r>
            <a:endParaRPr lang="en-US" dirty="0"/>
          </a:p>
          <a:p>
            <a:pPr marL="0" indent="0">
              <a:buNone/>
            </a:pPr>
            <a:endParaRPr lang="en-US" dirty="0"/>
          </a:p>
        </p:txBody>
      </p:sp>
      <p:sp>
        <p:nvSpPr>
          <p:cNvPr id="6" name="Text Placeholder 5">
            <a:extLst>
              <a:ext uri="{FF2B5EF4-FFF2-40B4-BE49-F238E27FC236}">
                <a16:creationId xmlns="" xmlns:a16="http://schemas.microsoft.com/office/drawing/2014/main" id="{C89F14F4-0C32-4B08-AA76-9CBA4B293379}"/>
              </a:ext>
            </a:extLst>
          </p:cNvPr>
          <p:cNvSpPr>
            <a:spLocks noGrp="1"/>
          </p:cNvSpPr>
          <p:nvPr>
            <p:ph type="body" idx="18"/>
          </p:nvPr>
        </p:nvSpPr>
        <p:spPr/>
        <p:txBody>
          <a:bodyPr/>
          <a:lstStyle/>
          <a:p>
            <a:r>
              <a:rPr lang="en-US" dirty="0" smtClean="0"/>
              <a:t>Internal</a:t>
            </a:r>
            <a:endParaRPr lang="en-US" dirty="0"/>
          </a:p>
        </p:txBody>
      </p:sp>
      <p:sp>
        <p:nvSpPr>
          <p:cNvPr id="8" name="Text Placeholder 7">
            <a:extLst>
              <a:ext uri="{FF2B5EF4-FFF2-40B4-BE49-F238E27FC236}">
                <a16:creationId xmlns="" xmlns:a16="http://schemas.microsoft.com/office/drawing/2014/main" id="{E809F6AA-8787-46D7-ACFE-35FEE08B5A5C}"/>
              </a:ext>
            </a:extLst>
          </p:cNvPr>
          <p:cNvSpPr>
            <a:spLocks noGrp="1"/>
          </p:cNvSpPr>
          <p:nvPr>
            <p:ph type="body" sz="quarter" idx="21"/>
          </p:nvPr>
        </p:nvSpPr>
        <p:spPr/>
        <p:txBody>
          <a:bodyPr>
            <a:normAutofit/>
          </a:bodyPr>
          <a:lstStyle/>
          <a:p>
            <a:r>
              <a:rPr lang="en-US" dirty="0" smtClean="0"/>
              <a:t>Encourages participation of students, staff, and alumnae</a:t>
            </a:r>
            <a:endParaRPr lang="en-US" dirty="0"/>
          </a:p>
          <a:p>
            <a:r>
              <a:rPr lang="en-US" dirty="0" smtClean="0"/>
              <a:t>Honors the milestone of present and past students</a:t>
            </a:r>
            <a:endParaRPr lang="en-US" dirty="0"/>
          </a:p>
          <a:p>
            <a:r>
              <a:rPr lang="en-US" dirty="0" smtClean="0"/>
              <a:t>Provides opportunity to showcase the creativity of students</a:t>
            </a:r>
            <a:endParaRPr lang="en-US" dirty="0"/>
          </a:p>
        </p:txBody>
      </p:sp>
      <p:sp>
        <p:nvSpPr>
          <p:cNvPr id="2" name="Footer Placeholder 1">
            <a:extLst>
              <a:ext uri="{FF2B5EF4-FFF2-40B4-BE49-F238E27FC236}">
                <a16:creationId xmlns="" xmlns:a16="http://schemas.microsoft.com/office/drawing/2014/main" id="{EC982E62-6A3F-45E0-B738-1CCBF33DEECF}"/>
              </a:ext>
            </a:extLst>
          </p:cNvPr>
          <p:cNvSpPr>
            <a:spLocks noGrp="1"/>
          </p:cNvSpPr>
          <p:nvPr>
            <p:ph type="ftr" sz="quarter" idx="11"/>
          </p:nvPr>
        </p:nvSpPr>
        <p:spPr/>
        <p:txBody>
          <a:bodyPr/>
          <a:lstStyle/>
          <a:p>
            <a:r>
              <a:rPr lang="en-US" dirty="0"/>
              <a:t>ADD A FOOTER</a:t>
            </a:r>
          </a:p>
        </p:txBody>
      </p:sp>
      <p:sp>
        <p:nvSpPr>
          <p:cNvPr id="3" name="Slide Number Placeholder 2">
            <a:extLst>
              <a:ext uri="{FF2B5EF4-FFF2-40B4-BE49-F238E27FC236}">
                <a16:creationId xmlns="" xmlns:a16="http://schemas.microsoft.com/office/drawing/2014/main" id="{C9509180-5380-4AD5-A72A-75354134ECC6}"/>
              </a:ext>
            </a:extLst>
          </p:cNvPr>
          <p:cNvSpPr>
            <a:spLocks noGrp="1"/>
          </p:cNvSpPr>
          <p:nvPr>
            <p:ph type="sldNum" sz="quarter" idx="12"/>
          </p:nvPr>
        </p:nvSpPr>
        <p:spPr/>
        <p:txBody>
          <a:bodyPr/>
          <a:lstStyle/>
          <a:p>
            <a:fld id="{D495E168-DA5E-4888-8D8A-92B118324C14}" type="slidenum">
              <a:rPr lang="en-US" smtClean="0"/>
              <a:pPr/>
              <a:t>7</a:t>
            </a:fld>
            <a:endParaRPr lang="en-US" dirty="0"/>
          </a:p>
        </p:txBody>
      </p:sp>
    </p:spTree>
    <p:extLst>
      <p:ext uri="{BB962C8B-B14F-4D97-AF65-F5344CB8AC3E}">
        <p14:creationId xmlns:p14="http://schemas.microsoft.com/office/powerpoint/2010/main" val="346863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211DAE73-6CD3-4771-ABF6-C81636C18EB8}"/>
              </a:ext>
            </a:extLst>
          </p:cNvPr>
          <p:cNvSpPr>
            <a:spLocks noGrp="1"/>
          </p:cNvSpPr>
          <p:nvPr>
            <p:ph type="title"/>
          </p:nvPr>
        </p:nvSpPr>
        <p:spPr/>
        <p:txBody>
          <a:bodyPr/>
          <a:lstStyle/>
          <a:p>
            <a:r>
              <a:rPr lang="en-US" dirty="0" smtClean="0"/>
              <a:t>The Magic</a:t>
            </a:r>
            <a:endParaRPr lang="en-US" dirty="0"/>
          </a:p>
        </p:txBody>
      </p:sp>
      <p:sp>
        <p:nvSpPr>
          <p:cNvPr id="5" name="Text Placeholder 4">
            <a:extLst>
              <a:ext uri="{FF2B5EF4-FFF2-40B4-BE49-F238E27FC236}">
                <a16:creationId xmlns="" xmlns:a16="http://schemas.microsoft.com/office/drawing/2014/main" id="{92C1407A-1D74-46E8-8A3D-AE720F58C0F4}"/>
              </a:ext>
            </a:extLst>
          </p:cNvPr>
          <p:cNvSpPr>
            <a:spLocks noGrp="1"/>
          </p:cNvSpPr>
          <p:nvPr>
            <p:ph type="body" sz="quarter" idx="16"/>
          </p:nvPr>
        </p:nvSpPr>
        <p:spPr>
          <a:xfrm>
            <a:off x="838201" y="2043790"/>
            <a:ext cx="10515599" cy="801010"/>
          </a:xfrm>
        </p:spPr>
        <p:txBody>
          <a:bodyPr/>
          <a:lstStyle/>
          <a:p>
            <a:r>
              <a:rPr lang="en-US" dirty="0" smtClean="0"/>
              <a:t>The use of three powerful entities to showcase the historical to present academic greatness of the Agnes Scott environment with a popular theme. “The Gangsters of Education Sisterhood,” uses  academic tools </a:t>
            </a:r>
            <a:r>
              <a:rPr lang="en-US" dirty="0" smtClean="0"/>
              <a:t>in </a:t>
            </a:r>
            <a:r>
              <a:rPr lang="en-US" dirty="0" smtClean="0"/>
              <a:t>place of weaponry. </a:t>
            </a:r>
            <a:endParaRPr lang="en-US" dirty="0"/>
          </a:p>
        </p:txBody>
      </p:sp>
      <p:sp>
        <p:nvSpPr>
          <p:cNvPr id="4" name="Text Placeholder 3">
            <a:extLst>
              <a:ext uri="{FF2B5EF4-FFF2-40B4-BE49-F238E27FC236}">
                <a16:creationId xmlns="" xmlns:a16="http://schemas.microsoft.com/office/drawing/2014/main" id="{0FA8532E-B64D-4C40-B1E4-2D953F7AED9B}"/>
              </a:ext>
            </a:extLst>
          </p:cNvPr>
          <p:cNvSpPr>
            <a:spLocks noGrp="1"/>
          </p:cNvSpPr>
          <p:nvPr>
            <p:ph type="body" idx="1"/>
          </p:nvPr>
        </p:nvSpPr>
        <p:spPr/>
        <p:txBody>
          <a:bodyPr/>
          <a:lstStyle/>
          <a:p>
            <a:r>
              <a:rPr lang="en-US" dirty="0" smtClean="0"/>
              <a:t>Historical</a:t>
            </a:r>
            <a:endParaRPr lang="en-US" dirty="0"/>
          </a:p>
        </p:txBody>
      </p:sp>
      <p:sp>
        <p:nvSpPr>
          <p:cNvPr id="7" name="Text Placeholder 6">
            <a:extLst>
              <a:ext uri="{FF2B5EF4-FFF2-40B4-BE49-F238E27FC236}">
                <a16:creationId xmlns="" xmlns:a16="http://schemas.microsoft.com/office/drawing/2014/main" id="{8777C1D2-F31A-4E91-AF68-25DE8289CA69}"/>
              </a:ext>
            </a:extLst>
          </p:cNvPr>
          <p:cNvSpPr>
            <a:spLocks noGrp="1"/>
          </p:cNvSpPr>
          <p:nvPr>
            <p:ph type="body" sz="quarter" idx="20"/>
          </p:nvPr>
        </p:nvSpPr>
        <p:spPr/>
        <p:txBody>
          <a:bodyPr>
            <a:normAutofit/>
          </a:bodyPr>
          <a:lstStyle/>
          <a:p>
            <a:r>
              <a:rPr lang="en-US" dirty="0" smtClean="0"/>
              <a:t>Alumnae from all over the world can participate</a:t>
            </a:r>
            <a:endParaRPr lang="en-US" dirty="0"/>
          </a:p>
          <a:p>
            <a:r>
              <a:rPr lang="en-US" dirty="0" smtClean="0"/>
              <a:t>Showcases and honors the </a:t>
            </a:r>
            <a:r>
              <a:rPr lang="en-US" dirty="0" smtClean="0"/>
              <a:t>evolution of the student body to a more diverse environment </a:t>
            </a:r>
            <a:endParaRPr lang="en-US" dirty="0"/>
          </a:p>
          <a:p>
            <a:r>
              <a:rPr lang="en-US" dirty="0" smtClean="0"/>
              <a:t>Opened in 1889 and shows strong stable leadership in only 9 presidents. </a:t>
            </a:r>
            <a:endParaRPr lang="en-US" dirty="0"/>
          </a:p>
          <a:p>
            <a:pPr marL="0" indent="0">
              <a:buNone/>
            </a:pPr>
            <a:endParaRPr lang="en-US" dirty="0"/>
          </a:p>
        </p:txBody>
      </p:sp>
      <p:sp>
        <p:nvSpPr>
          <p:cNvPr id="6" name="Text Placeholder 5">
            <a:extLst>
              <a:ext uri="{FF2B5EF4-FFF2-40B4-BE49-F238E27FC236}">
                <a16:creationId xmlns="" xmlns:a16="http://schemas.microsoft.com/office/drawing/2014/main" id="{C89F14F4-0C32-4B08-AA76-9CBA4B293379}"/>
              </a:ext>
            </a:extLst>
          </p:cNvPr>
          <p:cNvSpPr>
            <a:spLocks noGrp="1"/>
          </p:cNvSpPr>
          <p:nvPr>
            <p:ph type="body" idx="18"/>
          </p:nvPr>
        </p:nvSpPr>
        <p:spPr/>
        <p:txBody>
          <a:bodyPr/>
          <a:lstStyle/>
          <a:p>
            <a:r>
              <a:rPr lang="en-US" dirty="0" smtClean="0"/>
              <a:t>Present</a:t>
            </a:r>
            <a:endParaRPr lang="en-US" dirty="0"/>
          </a:p>
        </p:txBody>
      </p:sp>
      <p:sp>
        <p:nvSpPr>
          <p:cNvPr id="8" name="Text Placeholder 7">
            <a:extLst>
              <a:ext uri="{FF2B5EF4-FFF2-40B4-BE49-F238E27FC236}">
                <a16:creationId xmlns="" xmlns:a16="http://schemas.microsoft.com/office/drawing/2014/main" id="{E809F6AA-8787-46D7-ACFE-35FEE08B5A5C}"/>
              </a:ext>
            </a:extLst>
          </p:cNvPr>
          <p:cNvSpPr>
            <a:spLocks noGrp="1"/>
          </p:cNvSpPr>
          <p:nvPr>
            <p:ph type="body" sz="quarter" idx="21"/>
          </p:nvPr>
        </p:nvSpPr>
        <p:spPr/>
        <p:txBody>
          <a:bodyPr>
            <a:normAutofit/>
          </a:bodyPr>
          <a:lstStyle/>
          <a:p>
            <a:r>
              <a:rPr lang="en-US" dirty="0" smtClean="0"/>
              <a:t>SEO alignment in the use of mascot (dog) and hashtags for social media platforms</a:t>
            </a:r>
            <a:endParaRPr lang="en-US" dirty="0"/>
          </a:p>
          <a:p>
            <a:r>
              <a:rPr lang="en-US" dirty="0" smtClean="0"/>
              <a:t>Images of all ages and cultures of student body and groups. Ex: Woodruff Scholars, Grad Program and Black Agnes Scott Alumni. </a:t>
            </a:r>
            <a:endParaRPr lang="en-US" dirty="0"/>
          </a:p>
          <a:p>
            <a:r>
              <a:rPr lang="en-US" dirty="0" smtClean="0"/>
              <a:t>Perspective students marketing and college branding</a:t>
            </a:r>
            <a:endParaRPr lang="en-US" dirty="0"/>
          </a:p>
        </p:txBody>
      </p:sp>
      <p:sp>
        <p:nvSpPr>
          <p:cNvPr id="2" name="Footer Placeholder 1">
            <a:extLst>
              <a:ext uri="{FF2B5EF4-FFF2-40B4-BE49-F238E27FC236}">
                <a16:creationId xmlns="" xmlns:a16="http://schemas.microsoft.com/office/drawing/2014/main" id="{EC982E62-6A3F-45E0-B738-1CCBF33DEECF}"/>
              </a:ext>
            </a:extLst>
          </p:cNvPr>
          <p:cNvSpPr>
            <a:spLocks noGrp="1"/>
          </p:cNvSpPr>
          <p:nvPr>
            <p:ph type="ftr" sz="quarter" idx="11"/>
          </p:nvPr>
        </p:nvSpPr>
        <p:spPr/>
        <p:txBody>
          <a:bodyPr/>
          <a:lstStyle/>
          <a:p>
            <a:r>
              <a:rPr lang="en-US" dirty="0"/>
              <a:t>ADD A FOOTER</a:t>
            </a:r>
          </a:p>
        </p:txBody>
      </p:sp>
      <p:sp>
        <p:nvSpPr>
          <p:cNvPr id="3" name="Slide Number Placeholder 2">
            <a:extLst>
              <a:ext uri="{FF2B5EF4-FFF2-40B4-BE49-F238E27FC236}">
                <a16:creationId xmlns="" xmlns:a16="http://schemas.microsoft.com/office/drawing/2014/main" id="{C9509180-5380-4AD5-A72A-75354134ECC6}"/>
              </a:ext>
            </a:extLst>
          </p:cNvPr>
          <p:cNvSpPr>
            <a:spLocks noGrp="1"/>
          </p:cNvSpPr>
          <p:nvPr>
            <p:ph type="sldNum" sz="quarter" idx="12"/>
          </p:nvPr>
        </p:nvSpPr>
        <p:spPr/>
        <p:txBody>
          <a:bodyPr/>
          <a:lstStyle/>
          <a:p>
            <a:fld id="{D495E168-DA5E-4888-8D8A-92B118324C14}" type="slidenum">
              <a:rPr lang="en-US" smtClean="0"/>
              <a:pPr/>
              <a:t>8</a:t>
            </a:fld>
            <a:endParaRPr lang="en-US" dirty="0"/>
          </a:p>
        </p:txBody>
      </p:sp>
    </p:spTree>
    <p:extLst>
      <p:ext uri="{BB962C8B-B14F-4D97-AF65-F5344CB8AC3E}">
        <p14:creationId xmlns:p14="http://schemas.microsoft.com/office/powerpoint/2010/main" val="185518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 xmlns:a16="http://schemas.microsoft.com/office/drawing/2014/main" id="{309338A6-3E66-4495-BF48-9E5CAAF5219B}"/>
              </a:ext>
            </a:extLst>
          </p:cNvPr>
          <p:cNvGraphicFramePr>
            <a:graphicFrameLocks noGrp="1"/>
          </p:cNvGraphicFramePr>
          <p:nvPr>
            <p:ph type="tbl" sz="quarter" idx="17"/>
            <p:extLst>
              <p:ext uri="{D42A27DB-BD31-4B8C-83A1-F6EECF244321}">
                <p14:modId xmlns:p14="http://schemas.microsoft.com/office/powerpoint/2010/main" val="3693557342"/>
              </p:ext>
            </p:extLst>
          </p:nvPr>
        </p:nvGraphicFramePr>
        <p:xfrm>
          <a:off x="662978" y="655180"/>
          <a:ext cx="6624000" cy="5161280"/>
        </p:xfrm>
        <a:graphic>
          <a:graphicData uri="http://schemas.openxmlformats.org/drawingml/2006/table">
            <a:tbl>
              <a:tblPr firstRow="1" bandRow="1">
                <a:tableStyleId>{3B4B98B0-60AC-42C2-AFA5-B58CD77FA1E5}</a:tableStyleId>
              </a:tblPr>
              <a:tblGrid>
                <a:gridCol w="2196000">
                  <a:extLst>
                    <a:ext uri="{9D8B030D-6E8A-4147-A177-3AD203B41FA5}">
                      <a16:colId xmlns="" xmlns:a16="http://schemas.microsoft.com/office/drawing/2014/main" val="4097428859"/>
                    </a:ext>
                  </a:extLst>
                </a:gridCol>
                <a:gridCol w="1476000">
                  <a:extLst>
                    <a:ext uri="{9D8B030D-6E8A-4147-A177-3AD203B41FA5}">
                      <a16:colId xmlns="" xmlns:a16="http://schemas.microsoft.com/office/drawing/2014/main" val="4082345779"/>
                    </a:ext>
                  </a:extLst>
                </a:gridCol>
                <a:gridCol w="1476000">
                  <a:extLst>
                    <a:ext uri="{9D8B030D-6E8A-4147-A177-3AD203B41FA5}">
                      <a16:colId xmlns="" xmlns:a16="http://schemas.microsoft.com/office/drawing/2014/main" val="2606554801"/>
                    </a:ext>
                  </a:extLst>
                </a:gridCol>
                <a:gridCol w="1476000">
                  <a:extLst>
                    <a:ext uri="{9D8B030D-6E8A-4147-A177-3AD203B41FA5}">
                      <a16:colId xmlns="" xmlns:a16="http://schemas.microsoft.com/office/drawing/2014/main" val="3344664039"/>
                    </a:ext>
                  </a:extLst>
                </a:gridCol>
              </a:tblGrid>
              <a:tr h="370840">
                <a:tc>
                  <a:txBody>
                    <a:bodyPr/>
                    <a:lstStyle/>
                    <a:p>
                      <a:r>
                        <a:rPr lang="en-US" sz="1200" b="1" dirty="0" smtClean="0">
                          <a:solidFill>
                            <a:schemeClr val="bg1"/>
                          </a:solidFill>
                          <a:latin typeface="+mn-lt"/>
                        </a:rPr>
                        <a:t>Social Media</a:t>
                      </a:r>
                      <a:r>
                        <a:rPr lang="en-US" sz="1200" b="1" baseline="0" dirty="0" smtClean="0">
                          <a:solidFill>
                            <a:schemeClr val="bg1"/>
                          </a:solidFill>
                          <a:latin typeface="+mn-lt"/>
                        </a:rPr>
                        <a:t> </a:t>
                      </a:r>
                      <a:r>
                        <a:rPr lang="en-US" sz="1200" b="1" dirty="0" smtClean="0">
                          <a:solidFill>
                            <a:schemeClr val="bg1"/>
                          </a:solidFill>
                          <a:latin typeface="+mn-lt"/>
                        </a:rPr>
                        <a:t>Platforms</a:t>
                      </a:r>
                      <a:endParaRPr lang="ru-RU" sz="1200" b="1" dirty="0">
                        <a:solidFill>
                          <a:schemeClr val="bg1"/>
                        </a:solidFill>
                        <a:latin typeface="+mn-lt"/>
                      </a:endParaRPr>
                    </a:p>
                  </a:txBody>
                  <a:tcPr marL="92013" marR="92013">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600" b="1" dirty="0" smtClean="0">
                          <a:solidFill>
                            <a:schemeClr val="bg1"/>
                          </a:solidFill>
                          <a:latin typeface="+mn-lt"/>
                        </a:rPr>
                        <a:t>Facebook</a:t>
                      </a:r>
                      <a:endParaRPr lang="ru-RU" sz="1600" b="1" dirty="0">
                        <a:solidFill>
                          <a:schemeClr val="bg1"/>
                        </a:solidFill>
                        <a:latin typeface="+mn-lt"/>
                      </a:endParaRPr>
                    </a:p>
                  </a:txBody>
                  <a:tcPr marL="92013" marR="92013"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600" b="1" dirty="0" smtClean="0">
                          <a:solidFill>
                            <a:schemeClr val="bg1"/>
                          </a:solidFill>
                          <a:latin typeface="+mn-lt"/>
                        </a:rPr>
                        <a:t>Twitter</a:t>
                      </a:r>
                      <a:endParaRPr lang="ru-RU" sz="1600" b="1" dirty="0">
                        <a:solidFill>
                          <a:schemeClr val="bg1"/>
                        </a:solidFill>
                        <a:latin typeface="+mn-lt"/>
                      </a:endParaRPr>
                    </a:p>
                  </a:txBody>
                  <a:tcPr marL="92013" marR="92013"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a:r>
                        <a:rPr lang="en-US" sz="1600" b="1" dirty="0" smtClean="0">
                          <a:solidFill>
                            <a:schemeClr val="bg1"/>
                          </a:solidFill>
                          <a:latin typeface="+mn-lt"/>
                        </a:rPr>
                        <a:t>Instagram</a:t>
                      </a:r>
                      <a:endParaRPr lang="ru-RU" sz="1600" b="1" dirty="0">
                        <a:solidFill>
                          <a:schemeClr val="bg1"/>
                        </a:solidFill>
                        <a:latin typeface="+mn-lt"/>
                      </a:endParaRPr>
                    </a:p>
                  </a:txBody>
                  <a:tcPr marL="92013" marR="92013"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429972974"/>
                  </a:ext>
                </a:extLst>
              </a:tr>
              <a:tr h="370840">
                <a:tc>
                  <a:txBody>
                    <a:bodyPr/>
                    <a:lstStyle/>
                    <a:p>
                      <a:pPr marL="0" algn="l" defTabSz="914400" rtl="0" eaLnBrk="1" latinLnBrk="0" hangingPunct="1"/>
                      <a:r>
                        <a:rPr lang="en-US" sz="1800" b="1" i="0" kern="1200" dirty="0" smtClean="0">
                          <a:solidFill>
                            <a:schemeClr val="tx1"/>
                          </a:solidFill>
                          <a:latin typeface="+mn-lt"/>
                          <a:ea typeface="+mn-ea"/>
                          <a:cs typeface="+mn-cs"/>
                        </a:rPr>
                        <a:t>Content</a:t>
                      </a:r>
                      <a:r>
                        <a:rPr lang="en-US" sz="1800" b="1" i="0" kern="1200" baseline="0" dirty="0" smtClean="0">
                          <a:solidFill>
                            <a:schemeClr val="tx1"/>
                          </a:solidFill>
                          <a:latin typeface="+mn-lt"/>
                          <a:ea typeface="+mn-ea"/>
                          <a:cs typeface="+mn-cs"/>
                        </a:rPr>
                        <a:t> Used</a:t>
                      </a:r>
                      <a:endParaRPr lang="ru-RU" sz="1800" b="1" i="0" kern="1200" dirty="0">
                        <a:solidFill>
                          <a:schemeClr val="tx1"/>
                        </a:solidFill>
                        <a:latin typeface="+mn-lt"/>
                        <a:ea typeface="+mn-ea"/>
                        <a:cs typeface="+mn-cs"/>
                      </a:endParaRPr>
                    </a:p>
                  </a:txBody>
                  <a:tcPr marL="92013" marR="92013" anchor="ctr">
                    <a:lnL>
                      <a:noFill/>
                    </a:lnL>
                    <a:lnR>
                      <a:noFill/>
                    </a:lnR>
                    <a:lnT w="12700" cmpd="sng">
                      <a:noFill/>
                    </a:lnT>
                    <a:lnB>
                      <a:noFill/>
                    </a:lnB>
                    <a:lnTlToBr w="12700" cmpd="sng">
                      <a:noFill/>
                      <a:prstDash val="solid"/>
                    </a:lnTlToBr>
                    <a:lnBlToTr w="12700" cmpd="sng">
                      <a:noFill/>
                      <a:prstDash val="solid"/>
                    </a:lnBlToTr>
                    <a:noFill/>
                  </a:tcPr>
                </a:tc>
                <a:tc>
                  <a:txBody>
                    <a:bodyPr/>
                    <a:lstStyle/>
                    <a:p>
                      <a:pPr marL="0" algn="r" defTabSz="914400" rtl="0" eaLnBrk="1" latinLnBrk="0" hangingPunct="1"/>
                      <a:endParaRPr lang="ru-RU" sz="1600" i="0" kern="1200" dirty="0">
                        <a:solidFill>
                          <a:schemeClr val="tx1">
                            <a:lumMod val="75000"/>
                            <a:lumOff val="25000"/>
                          </a:schemeClr>
                        </a:solidFill>
                        <a:latin typeface="+mn-lt"/>
                        <a:ea typeface="+mn-ea"/>
                        <a:cs typeface="+mn-cs"/>
                      </a:endParaRPr>
                    </a:p>
                  </a:txBody>
                  <a:tcPr marL="92013" marR="92013" anchor="ctr">
                    <a:lnL>
                      <a:noFill/>
                    </a:lnL>
                    <a:lnR>
                      <a:noFill/>
                    </a:lnR>
                    <a:lnT w="12700" cmpd="sng">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endParaRPr lang="ru-RU" sz="1600" i="0" kern="1200" dirty="0">
                        <a:solidFill>
                          <a:schemeClr val="tx1">
                            <a:lumMod val="75000"/>
                            <a:lumOff val="25000"/>
                          </a:schemeClr>
                        </a:solidFill>
                        <a:latin typeface="+mn-lt"/>
                        <a:ea typeface="+mn-ea"/>
                        <a:cs typeface="+mn-cs"/>
                      </a:endParaRPr>
                    </a:p>
                  </a:txBody>
                  <a:tcPr marL="92013" marR="92013" anchor="ctr">
                    <a:lnL>
                      <a:noFill/>
                    </a:lnL>
                    <a:lnR>
                      <a:noFill/>
                    </a:lnR>
                    <a:lnT w="12700" cmpd="sng">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endParaRPr lang="ru-RU" sz="1600" i="0" kern="1200" dirty="0">
                        <a:solidFill>
                          <a:schemeClr val="tx1">
                            <a:lumMod val="75000"/>
                            <a:lumOff val="25000"/>
                          </a:schemeClr>
                        </a:solidFill>
                        <a:latin typeface="+mn-lt"/>
                        <a:ea typeface="+mn-ea"/>
                        <a:cs typeface="+mn-cs"/>
                      </a:endParaRPr>
                    </a:p>
                  </a:txBody>
                  <a:tcPr marL="92013" marR="92013" anchor="ctr">
                    <a:lnL>
                      <a:noFill/>
                    </a:lnL>
                    <a:lnR>
                      <a:noFill/>
                    </a:lnR>
                    <a:lnT w="12700" cmpd="sng">
                      <a:noFill/>
                    </a:lnT>
                    <a:lnB>
                      <a:noFill/>
                    </a:lnB>
                    <a:lnTlToBr w="12700" cmpd="sng">
                      <a:noFill/>
                      <a:prstDash val="solid"/>
                    </a:lnTlToBr>
                    <a:lnBlToTr w="12700" cmpd="sng">
                      <a:noFill/>
                      <a:prstDash val="solid"/>
                    </a:lnBlToTr>
                    <a:solidFill>
                      <a:schemeClr val="bg2">
                        <a:lumMod val="20000"/>
                        <a:lumOff val="80000"/>
                      </a:schemeClr>
                    </a:solidFill>
                  </a:tcPr>
                </a:tc>
              </a:tr>
              <a:tr h="370840">
                <a:tc>
                  <a:txBody>
                    <a:bodyPr/>
                    <a:lstStyle/>
                    <a:p>
                      <a:pPr marL="0" algn="l" defTabSz="914400" rtl="0" eaLnBrk="1" latinLnBrk="0" hangingPunct="1"/>
                      <a:r>
                        <a:rPr lang="en-US" sz="1600" b="1" i="0" kern="1200" dirty="0" smtClean="0">
                          <a:solidFill>
                            <a:schemeClr val="bg1"/>
                          </a:solidFill>
                          <a:latin typeface="+mn-lt"/>
                          <a:ea typeface="+mn-ea"/>
                          <a:cs typeface="+mn-cs"/>
                        </a:rPr>
                        <a:t>#Hashtags</a:t>
                      </a:r>
                      <a:endParaRPr lang="ru-RU" sz="1600" b="1" i="0" kern="1200" dirty="0">
                        <a:solidFill>
                          <a:schemeClr val="bg1"/>
                        </a:solidFill>
                        <a:latin typeface="+mn-lt"/>
                        <a:ea typeface="+mn-ea"/>
                        <a:cs typeface="+mn-cs"/>
                      </a:endParaRPr>
                    </a:p>
                  </a:txBody>
                  <a:tcPr marL="92013" marR="92013" anchor="ctr">
                    <a:lnL>
                      <a:noFill/>
                    </a:lnL>
                    <a:lnR>
                      <a:noFill/>
                    </a:lnR>
                    <a:lnT w="12700" cmpd="sng">
                      <a:noFill/>
                    </a:lnT>
                    <a:lnB>
                      <a:noFill/>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w="12700" cmpd="sng">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w="12700" cmpd="sng">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w="12700" cmpd="sng">
                      <a:noFill/>
                    </a:lnT>
                    <a:lnB>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 xmlns:a16="http://schemas.microsoft.com/office/drawing/2014/main" val="966498608"/>
                  </a:ext>
                </a:extLst>
              </a:tr>
              <a:tr h="370840">
                <a:tc>
                  <a:txBody>
                    <a:bodyPr/>
                    <a:lstStyle/>
                    <a:p>
                      <a:pPr marL="0" algn="l" defTabSz="914400" rtl="0" eaLnBrk="1" latinLnBrk="0" hangingPunct="1"/>
                      <a:r>
                        <a:rPr lang="en-US" sz="1600" b="1" i="0" kern="1200" dirty="0" smtClean="0">
                          <a:solidFill>
                            <a:schemeClr val="bg1"/>
                          </a:solidFill>
                          <a:latin typeface="+mn-lt"/>
                          <a:ea typeface="+mn-ea"/>
                          <a:cs typeface="+mn-cs"/>
                        </a:rPr>
                        <a:t>Event Information</a:t>
                      </a:r>
                      <a:endParaRPr lang="ru-RU" sz="1600" b="1" i="0" kern="1200" dirty="0">
                        <a:solidFill>
                          <a:schemeClr val="bg1"/>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 xmlns:a16="http://schemas.microsoft.com/office/drawing/2014/main" val="174156632"/>
                  </a:ext>
                </a:extLst>
              </a:tr>
              <a:tr h="370840">
                <a:tc>
                  <a:txBody>
                    <a:bodyPr/>
                    <a:lstStyle/>
                    <a:p>
                      <a:pPr marL="0" algn="l" defTabSz="914400" rtl="0" eaLnBrk="1" latinLnBrk="0" hangingPunct="1"/>
                      <a:r>
                        <a:rPr lang="en-US" sz="1600" b="1" i="0" kern="1200" dirty="0" smtClean="0">
                          <a:solidFill>
                            <a:schemeClr val="bg1"/>
                          </a:solidFill>
                          <a:latin typeface="+mn-lt"/>
                          <a:ea typeface="+mn-ea"/>
                          <a:cs typeface="+mn-cs"/>
                        </a:rPr>
                        <a:t>Creative Images</a:t>
                      </a:r>
                      <a:endParaRPr lang="ru-RU" sz="1600" b="1" i="0" kern="1200" dirty="0">
                        <a:solidFill>
                          <a:schemeClr val="bg1"/>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accent1"/>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40000"/>
                        <a:lumOff val="6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40000"/>
                        <a:lumOff val="6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 xmlns:a16="http://schemas.microsoft.com/office/drawing/2014/main" val="3481002750"/>
                  </a:ext>
                </a:extLst>
              </a:tr>
              <a:tr h="370840">
                <a:tc>
                  <a:txBody>
                    <a:bodyPr/>
                    <a:lstStyle/>
                    <a:p>
                      <a:pPr marL="0" algn="l" defTabSz="914400" rtl="0" eaLnBrk="1" latinLnBrk="0" hangingPunct="1"/>
                      <a:r>
                        <a:rPr lang="en-US" sz="1800" b="1" i="0" kern="1200" dirty="0" smtClean="0">
                          <a:solidFill>
                            <a:schemeClr val="tx1"/>
                          </a:solidFill>
                          <a:latin typeface="+mn-lt"/>
                          <a:ea typeface="+mn-ea"/>
                          <a:cs typeface="+mn-cs"/>
                        </a:rPr>
                        <a:t>Audience</a:t>
                      </a:r>
                      <a:r>
                        <a:rPr lang="en-US" sz="1800" b="1" i="0" kern="1200" baseline="0" dirty="0" smtClean="0">
                          <a:solidFill>
                            <a:schemeClr val="tx1"/>
                          </a:solidFill>
                          <a:latin typeface="+mn-lt"/>
                          <a:ea typeface="+mn-ea"/>
                          <a:cs typeface="+mn-cs"/>
                        </a:rPr>
                        <a:t> Identified</a:t>
                      </a:r>
                      <a:endParaRPr lang="ru-RU" sz="1800" b="1" i="0" kern="1200" dirty="0">
                        <a:solidFill>
                          <a:schemeClr val="tx1"/>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noFill/>
                  </a:tcPr>
                </a:tc>
                <a:tc>
                  <a:txBody>
                    <a:bodyPr/>
                    <a:lstStyle/>
                    <a:p>
                      <a:pPr marL="0" algn="r" defTabSz="914400" rtl="0" eaLnBrk="1" latinLnBrk="0" hangingPunct="1"/>
                      <a:r>
                        <a:rPr lang="en-US" sz="1400" i="0" kern="1200" dirty="0" smtClean="0">
                          <a:solidFill>
                            <a:schemeClr val="tx1">
                              <a:lumMod val="75000"/>
                              <a:lumOff val="25000"/>
                            </a:schemeClr>
                          </a:solidFill>
                          <a:latin typeface="+mn-lt"/>
                          <a:ea typeface="+mn-ea"/>
                          <a:cs typeface="+mn-cs"/>
                        </a:rPr>
                        <a:t>Social Media/Email</a:t>
                      </a:r>
                      <a:endParaRPr lang="ru-RU" sz="1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r>
                        <a:rPr lang="en-US" sz="1400" i="0" kern="1200" dirty="0" smtClean="0">
                          <a:solidFill>
                            <a:schemeClr val="tx1">
                              <a:lumMod val="75000"/>
                              <a:lumOff val="25000"/>
                            </a:schemeClr>
                          </a:solidFill>
                          <a:latin typeface="+mn-lt"/>
                          <a:ea typeface="+mn-ea"/>
                          <a:cs typeface="+mn-cs"/>
                        </a:rPr>
                        <a:t>Flyers</a:t>
                      </a:r>
                      <a:endParaRPr lang="ru-RU" sz="1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r>
                        <a:rPr lang="en-US" sz="1400" i="0" kern="1200" dirty="0" smtClean="0">
                          <a:solidFill>
                            <a:schemeClr val="tx1">
                              <a:lumMod val="75000"/>
                              <a:lumOff val="25000"/>
                            </a:schemeClr>
                          </a:solidFill>
                          <a:latin typeface="+mn-lt"/>
                          <a:ea typeface="+mn-ea"/>
                          <a:cs typeface="+mn-cs"/>
                        </a:rPr>
                        <a:t>Word</a:t>
                      </a:r>
                      <a:r>
                        <a:rPr lang="en-US" sz="1400" i="0" kern="1200" baseline="0" dirty="0" smtClean="0">
                          <a:solidFill>
                            <a:schemeClr val="tx1">
                              <a:lumMod val="75000"/>
                              <a:lumOff val="25000"/>
                            </a:schemeClr>
                          </a:solidFill>
                          <a:latin typeface="+mn-lt"/>
                          <a:ea typeface="+mn-ea"/>
                          <a:cs typeface="+mn-cs"/>
                        </a:rPr>
                        <a:t> of Mouth</a:t>
                      </a:r>
                      <a:endParaRPr lang="ru-RU" sz="1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 xmlns:a16="http://schemas.microsoft.com/office/drawing/2014/main" val="1225903360"/>
                  </a:ext>
                </a:extLst>
              </a:tr>
              <a:tr h="370840">
                <a:tc>
                  <a:txBody>
                    <a:bodyPr/>
                    <a:lstStyle/>
                    <a:p>
                      <a:pPr marL="0" algn="l" defTabSz="914400" rtl="0" eaLnBrk="1" latinLnBrk="0" hangingPunct="1"/>
                      <a:r>
                        <a:rPr lang="en-US" sz="1600" b="1" i="0" kern="1200" dirty="0" smtClean="0">
                          <a:solidFill>
                            <a:schemeClr val="bg1"/>
                          </a:solidFill>
                          <a:latin typeface="+mn-lt"/>
                          <a:ea typeface="+mn-ea"/>
                          <a:cs typeface="+mn-cs"/>
                        </a:rPr>
                        <a:t>ASC Faculty</a:t>
                      </a:r>
                      <a:r>
                        <a:rPr lang="en-US" sz="1600" b="1" i="0" kern="1200" baseline="0" dirty="0" smtClean="0">
                          <a:solidFill>
                            <a:schemeClr val="bg1"/>
                          </a:solidFill>
                          <a:latin typeface="+mn-lt"/>
                          <a:ea typeface="+mn-ea"/>
                          <a:cs typeface="+mn-cs"/>
                        </a:rPr>
                        <a:t> and Staff</a:t>
                      </a:r>
                      <a:endParaRPr lang="ru-RU" sz="1600" b="1" i="0" kern="1200" dirty="0">
                        <a:solidFill>
                          <a:schemeClr val="bg1"/>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accent1"/>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40000"/>
                        <a:lumOff val="6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40000"/>
                        <a:lumOff val="6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 xmlns:a16="http://schemas.microsoft.com/office/drawing/2014/main" val="1061758257"/>
                  </a:ext>
                </a:extLst>
              </a:tr>
              <a:tr h="370840">
                <a:tc>
                  <a:txBody>
                    <a:bodyPr/>
                    <a:lstStyle/>
                    <a:p>
                      <a:pPr marL="0" algn="l" defTabSz="914400" rtl="0" eaLnBrk="1" latinLnBrk="0" hangingPunct="1"/>
                      <a:r>
                        <a:rPr lang="en-US" sz="1600" b="1" i="0" kern="1200" dirty="0" smtClean="0">
                          <a:solidFill>
                            <a:schemeClr val="bg1"/>
                          </a:solidFill>
                          <a:latin typeface="+mn-lt"/>
                          <a:ea typeface="+mn-ea"/>
                          <a:cs typeface="+mn-cs"/>
                        </a:rPr>
                        <a:t>ASC Trustees</a:t>
                      </a:r>
                      <a:endParaRPr lang="ru-RU" sz="1600" b="1" i="0" kern="1200" dirty="0">
                        <a:solidFill>
                          <a:schemeClr val="bg1"/>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 xmlns:a16="http://schemas.microsoft.com/office/drawing/2014/main" val="2881852232"/>
                  </a:ext>
                </a:extLst>
              </a:tr>
              <a:tr h="370840">
                <a:tc>
                  <a:txBody>
                    <a:bodyPr/>
                    <a:lstStyle/>
                    <a:p>
                      <a:pPr marL="0" algn="l" defTabSz="914400" rtl="0" eaLnBrk="1" latinLnBrk="0" hangingPunct="1"/>
                      <a:r>
                        <a:rPr lang="en-US" sz="1600" b="1" i="0" kern="1200" dirty="0" smtClean="0">
                          <a:solidFill>
                            <a:schemeClr val="bg1"/>
                          </a:solidFill>
                          <a:latin typeface="+mn-lt"/>
                          <a:ea typeface="+mn-ea"/>
                          <a:cs typeface="+mn-cs"/>
                        </a:rPr>
                        <a:t>ASC Undergraduates</a:t>
                      </a:r>
                      <a:endParaRPr lang="ru-RU" sz="1600" b="1" i="0" kern="1200" dirty="0">
                        <a:solidFill>
                          <a:schemeClr val="bg1"/>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accent1"/>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40000"/>
                        <a:lumOff val="60000"/>
                      </a:schemeClr>
                    </a:solidFill>
                  </a:tcPr>
                </a:tc>
                <a:tc>
                  <a:txBody>
                    <a:bodyPr/>
                    <a:lstStyle/>
                    <a:p>
                      <a:pPr marL="0" algn="r" defTabSz="914400" rtl="0" eaLnBrk="1" latinLnBrk="0" hangingPunct="1"/>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40000"/>
                        <a:lumOff val="6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 xmlns:a16="http://schemas.microsoft.com/office/drawing/2014/main" val="1366063256"/>
                  </a:ext>
                </a:extLst>
              </a:tr>
              <a:tr h="370840">
                <a:tc>
                  <a:txBody>
                    <a:bodyPr/>
                    <a:lstStyle/>
                    <a:p>
                      <a:pPr marL="0" algn="l" defTabSz="914400" rtl="0" eaLnBrk="1" latinLnBrk="0" hangingPunct="1"/>
                      <a:r>
                        <a:rPr lang="en-US" sz="1600" b="1" i="0" kern="1200" dirty="0" smtClean="0">
                          <a:solidFill>
                            <a:schemeClr val="bg1"/>
                          </a:solidFill>
                          <a:latin typeface="+mn-lt"/>
                          <a:ea typeface="+mn-ea"/>
                          <a:cs typeface="+mn-cs"/>
                        </a:rPr>
                        <a:t>ASC Alumnae</a:t>
                      </a:r>
                      <a:endParaRPr lang="ru-RU" sz="1600" b="1" i="0" kern="1200" dirty="0">
                        <a:solidFill>
                          <a:schemeClr val="bg1"/>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 xmlns:a16="http://schemas.microsoft.com/office/drawing/2014/main" val="3490846780"/>
                  </a:ext>
                </a:extLst>
              </a:tr>
              <a:tr h="370840">
                <a:tc>
                  <a:txBody>
                    <a:bodyPr/>
                    <a:lstStyle/>
                    <a:p>
                      <a:pPr marL="0" algn="l" defTabSz="914400" rtl="0" eaLnBrk="1" latinLnBrk="0" hangingPunct="1"/>
                      <a:r>
                        <a:rPr lang="en-US" sz="1600" b="1" i="0" kern="1200" dirty="0" smtClean="0">
                          <a:solidFill>
                            <a:schemeClr val="bg1"/>
                          </a:solidFill>
                          <a:latin typeface="+mn-lt"/>
                          <a:ea typeface="+mn-ea"/>
                          <a:cs typeface="+mn-cs"/>
                        </a:rPr>
                        <a:t>City of Decatur</a:t>
                      </a:r>
                      <a:endParaRPr lang="ru-RU" sz="1600" b="1" i="0" kern="1200" dirty="0">
                        <a:solidFill>
                          <a:schemeClr val="bg1"/>
                        </a:solidFill>
                        <a:latin typeface="+mn-lt"/>
                        <a:ea typeface="+mn-ea"/>
                        <a:cs typeface="+mn-cs"/>
                      </a:endParaRPr>
                    </a:p>
                  </a:txBody>
                  <a:tcPr marL="92013" marR="92013" anchor="ctr">
                    <a:lnL>
                      <a:noFill/>
                    </a:lnL>
                    <a:lnR>
                      <a:noFill/>
                    </a:lnR>
                    <a:lnT>
                      <a:noFill/>
                    </a:lnT>
                    <a:lnB w="12700" cmpd="sng">
                      <a:noFill/>
                    </a:lnB>
                    <a:lnTlToBr w="12700" cmpd="sng">
                      <a:noFill/>
                      <a:prstDash val="solid"/>
                    </a:lnTlToBr>
                    <a:lnBlToTr w="12700" cmpd="sng">
                      <a:noFill/>
                      <a:prstDash val="solid"/>
                    </a:lnBlToTr>
                    <a:solidFill>
                      <a:schemeClr val="accent1"/>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w="12700" cmpd="sng">
                      <a:noFill/>
                    </a:lnB>
                    <a:lnTlToBr w="12700" cmpd="sng">
                      <a:noFill/>
                      <a:prstDash val="solid"/>
                    </a:lnTlToBr>
                    <a:lnBlToTr w="12700" cmpd="sng">
                      <a:noFill/>
                      <a:prstDash val="solid"/>
                    </a:lnBlToTr>
                    <a:solidFill>
                      <a:schemeClr val="bg2">
                        <a:lumMod val="40000"/>
                        <a:lumOff val="60000"/>
                      </a:schemeClr>
                    </a:solidFill>
                  </a:tcPr>
                </a:tc>
                <a:tc>
                  <a:txBody>
                    <a:bodyPr/>
                    <a:lstStyle/>
                    <a:p>
                      <a:pPr marL="0" algn="r" defTabSz="914400" rtl="0" eaLnBrk="1" latinLnBrk="0" hangingPunct="1"/>
                      <a:r>
                        <a:rPr lang="en-US" sz="2400" i="0" kern="1200" dirty="0" smtClean="0">
                          <a:solidFill>
                            <a:schemeClr val="tx1">
                              <a:lumMod val="75000"/>
                              <a:lumOff val="25000"/>
                            </a:schemeClr>
                          </a:solidFill>
                          <a:latin typeface="+mn-lt"/>
                          <a:ea typeface="+mn-ea"/>
                          <a:cs typeface="+mn-cs"/>
                        </a:rPr>
                        <a:t>*</a:t>
                      </a:r>
                      <a:endParaRPr lang="ru-RU" sz="2400" i="0" kern="1200" dirty="0">
                        <a:solidFill>
                          <a:schemeClr val="tx1">
                            <a:lumMod val="75000"/>
                            <a:lumOff val="25000"/>
                          </a:schemeClr>
                        </a:solidFill>
                        <a:latin typeface="+mn-lt"/>
                        <a:ea typeface="+mn-ea"/>
                        <a:cs typeface="+mn-cs"/>
                      </a:endParaRPr>
                    </a:p>
                  </a:txBody>
                  <a:tcPr marL="92013" marR="92013" anchor="ctr">
                    <a:lnL>
                      <a:noFill/>
                    </a:lnL>
                    <a:lnR>
                      <a:noFill/>
                    </a:lnR>
                    <a:lnT>
                      <a:noFill/>
                    </a:lnT>
                    <a:lnB w="12700" cmpd="sng">
                      <a:noFill/>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 xmlns:a16="http://schemas.microsoft.com/office/drawing/2014/main" val="4180453437"/>
                  </a:ext>
                </a:extLst>
              </a:tr>
            </a:tbl>
          </a:graphicData>
        </a:graphic>
      </p:graphicFrame>
      <p:sp>
        <p:nvSpPr>
          <p:cNvPr id="5" name="Title 4">
            <a:extLst>
              <a:ext uri="{FF2B5EF4-FFF2-40B4-BE49-F238E27FC236}">
                <a16:creationId xmlns="" xmlns:a16="http://schemas.microsoft.com/office/drawing/2014/main" id="{54A09745-9520-4241-8D53-E68C835D8BB0}"/>
              </a:ext>
            </a:extLst>
          </p:cNvPr>
          <p:cNvSpPr>
            <a:spLocks noGrp="1"/>
          </p:cNvSpPr>
          <p:nvPr>
            <p:ph type="title"/>
          </p:nvPr>
        </p:nvSpPr>
        <p:spPr>
          <a:xfrm>
            <a:off x="8309147" y="1302228"/>
            <a:ext cx="2825496" cy="718222"/>
          </a:xfrm>
        </p:spPr>
        <p:txBody>
          <a:bodyPr>
            <a:noAutofit/>
          </a:bodyPr>
          <a:lstStyle/>
          <a:p>
            <a:r>
              <a:rPr lang="en-US" sz="4400" dirty="0" smtClean="0"/>
              <a:t>Social Media Communication Logistics</a:t>
            </a:r>
            <a:r>
              <a:rPr lang="en-US" sz="4400" dirty="0" smtClean="0"/>
              <a:t> and Audience</a:t>
            </a:r>
            <a:endParaRPr lang="en-US" sz="4400" dirty="0"/>
          </a:p>
        </p:txBody>
      </p:sp>
      <p:sp>
        <p:nvSpPr>
          <p:cNvPr id="4" name="Text Placeholder 3">
            <a:extLst>
              <a:ext uri="{FF2B5EF4-FFF2-40B4-BE49-F238E27FC236}">
                <a16:creationId xmlns="" xmlns:a16="http://schemas.microsoft.com/office/drawing/2014/main" id="{9A8795DF-0E81-4ADB-9E73-55169F9DFEB6}"/>
              </a:ext>
            </a:extLst>
          </p:cNvPr>
          <p:cNvSpPr>
            <a:spLocks noGrp="1"/>
          </p:cNvSpPr>
          <p:nvPr>
            <p:ph type="body" sz="quarter" idx="13"/>
          </p:nvPr>
        </p:nvSpPr>
        <p:spPr>
          <a:xfrm>
            <a:off x="8309147" y="3229616"/>
            <a:ext cx="2825496" cy="3044043"/>
          </a:xfrm>
        </p:spPr>
        <p:txBody>
          <a:bodyPr>
            <a:normAutofit lnSpcReduction="10000"/>
          </a:bodyPr>
          <a:lstStyle/>
          <a:p>
            <a:pPr algn="l"/>
            <a:r>
              <a:rPr lang="en-US" dirty="0"/>
              <a:t>I</a:t>
            </a:r>
            <a:r>
              <a:rPr lang="en-US" dirty="0" smtClean="0"/>
              <a:t>dentify specific members of the Agnes Scott community as a call to action on digital platforms </a:t>
            </a:r>
          </a:p>
          <a:p>
            <a:pPr marL="285750" indent="-285750" algn="l">
              <a:buFont typeface="Arial" panose="020B0604020202020204" pitchFamily="34" charset="0"/>
              <a:buChar char="•"/>
            </a:pPr>
            <a:r>
              <a:rPr lang="en-US" dirty="0" smtClean="0"/>
              <a:t>Event Details</a:t>
            </a:r>
          </a:p>
          <a:p>
            <a:pPr marL="285750" indent="-285750" algn="l">
              <a:buFont typeface="Arial" panose="020B0604020202020204" pitchFamily="34" charset="0"/>
              <a:buChar char="•"/>
            </a:pPr>
            <a:r>
              <a:rPr lang="en-US" dirty="0" smtClean="0"/>
              <a:t>Participation/Submissions requirements</a:t>
            </a:r>
          </a:p>
          <a:p>
            <a:pPr marL="285750" indent="-285750" algn="l">
              <a:buFont typeface="Arial" panose="020B0604020202020204" pitchFamily="34" charset="0"/>
              <a:buChar char="•"/>
            </a:pPr>
            <a:endParaRPr lang="en-US" dirty="0"/>
          </a:p>
          <a:p>
            <a:pPr algn="l"/>
            <a:r>
              <a:rPr lang="en-US" dirty="0" smtClean="0"/>
              <a:t> </a:t>
            </a:r>
            <a:endParaRPr lang="en-US" dirty="0"/>
          </a:p>
        </p:txBody>
      </p:sp>
      <p:sp>
        <p:nvSpPr>
          <p:cNvPr id="2" name="Footer Placeholder 1">
            <a:extLst>
              <a:ext uri="{FF2B5EF4-FFF2-40B4-BE49-F238E27FC236}">
                <a16:creationId xmlns="" xmlns:a16="http://schemas.microsoft.com/office/drawing/2014/main" id="{13994364-7633-47F4-80EE-E7B090E9FA7D}"/>
              </a:ext>
            </a:extLst>
          </p:cNvPr>
          <p:cNvSpPr>
            <a:spLocks noGrp="1"/>
          </p:cNvSpPr>
          <p:nvPr>
            <p:ph type="ftr" sz="quarter" idx="11"/>
          </p:nvPr>
        </p:nvSpPr>
        <p:spPr/>
        <p:txBody>
          <a:bodyPr/>
          <a:lstStyle/>
          <a:p>
            <a:r>
              <a:rPr lang="en-US" dirty="0"/>
              <a:t>ADD A FOOTER</a:t>
            </a:r>
          </a:p>
        </p:txBody>
      </p:sp>
      <p:sp>
        <p:nvSpPr>
          <p:cNvPr id="3" name="Slide Number Placeholder 2">
            <a:extLst>
              <a:ext uri="{FF2B5EF4-FFF2-40B4-BE49-F238E27FC236}">
                <a16:creationId xmlns="" xmlns:a16="http://schemas.microsoft.com/office/drawing/2014/main" id="{CD68BD0A-9D26-4228-91FB-8BF24FE228B1}"/>
              </a:ext>
            </a:extLst>
          </p:cNvPr>
          <p:cNvSpPr>
            <a:spLocks noGrp="1"/>
          </p:cNvSpPr>
          <p:nvPr>
            <p:ph type="sldNum" sz="quarter" idx="12"/>
          </p:nvPr>
        </p:nvSpPr>
        <p:spPr/>
        <p:txBody>
          <a:bodyPr/>
          <a:lstStyle/>
          <a:p>
            <a:fld id="{D495E168-DA5E-4888-8D8A-92B118324C14}" type="slidenum">
              <a:rPr lang="en-US" smtClean="0"/>
              <a:pPr/>
              <a:t>9</a:t>
            </a:fld>
            <a:endParaRPr lang="en-US" dirty="0"/>
          </a:p>
        </p:txBody>
      </p:sp>
    </p:spTree>
    <p:extLst>
      <p:ext uri="{BB962C8B-B14F-4D97-AF65-F5344CB8AC3E}">
        <p14:creationId xmlns:p14="http://schemas.microsoft.com/office/powerpoint/2010/main" val="3012685732"/>
      </p:ext>
    </p:extLst>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87246_Vintage presentation_RVA_v4.potx" id="{792D8318-D202-4ACE-96A1-4E0E612A1DB4}" vid="{D9DED42A-5960-40D0-85AD-C903AF13B4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680A15-7E49-40AD-A17E-9EA098747866}">
  <ds:schemaRefs>
    <ds:schemaRef ds:uri="http://schemas.microsoft.com/office/2006/documentManagement/types"/>
    <ds:schemaRef ds:uri="http://purl.org/dc/elements/1.1/"/>
    <ds:schemaRef ds:uri="http://schemas.openxmlformats.org/package/2006/metadata/core-properties"/>
    <ds:schemaRef ds:uri="16c05727-aa75-4e4a-9b5f-8a80a1165891"/>
    <ds:schemaRef ds:uri="http://schemas.microsoft.com/office/infopath/2007/PartnerControls"/>
    <ds:schemaRef ds:uri="http://purl.org/dc/terms/"/>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FD231387-47F6-4916-BE7C-BCBC21D16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B73D12-7B2D-4DCB-83EA-85380446C9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Vintage presentation</Template>
  <TotalTime>0</TotalTime>
  <Words>915</Words>
  <Application>Microsoft Office PowerPoint</Application>
  <PresentationFormat>Widescreen</PresentationFormat>
  <Paragraphs>212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 Antiqua</vt:lpstr>
      <vt:lpstr>Calibri</vt:lpstr>
      <vt:lpstr>Edwardian Script ITC</vt:lpstr>
      <vt:lpstr>Office Theme</vt:lpstr>
      <vt:lpstr>“Waiting for my new Buddie”</vt:lpstr>
      <vt:lpstr>Opportunity</vt:lpstr>
      <vt:lpstr>Scottie the Mascot</vt:lpstr>
      <vt:lpstr>Presidents</vt:lpstr>
      <vt:lpstr>Black Ring</vt:lpstr>
      <vt:lpstr>The Forever Sisterhood of the Black Ring </vt:lpstr>
      <vt:lpstr>Value Proposition</vt:lpstr>
      <vt:lpstr>The Magic</vt:lpstr>
      <vt:lpstr>Social Media Communication Logistics and Audience</vt:lpstr>
      <vt:lpstr>Social Media Content Samples</vt:lpstr>
      <vt:lpstr>Timeline</vt:lpstr>
      <vt:lpstr>Benchmarks</vt:lpstr>
      <vt:lpstr>Budget</vt:lpstr>
      <vt:lpstr>Team</vt:lpstr>
      <vt:lpstr>Current Status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2019-06-16T18:47:06Z</dcterms:created>
  <dcterms:modified xsi:type="dcterms:W3CDTF">2019-06-24T22:26:57Z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